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9"/>
      <p:bold r:id="rId10"/>
      <p:italic r:id="rId11"/>
      <p:boldItalic r:id="rId12"/>
    </p:embeddedFont>
    <p:embeddedFont>
      <p:font typeface="Open Sans" panose="020B06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340">
          <p15:clr>
            <a:srgbClr val="9AA0A6"/>
          </p15:clr>
        </p15:guide>
        <p15:guide id="4" orient="horz" pos="340">
          <p15:clr>
            <a:srgbClr val="9AA0A6"/>
          </p15:clr>
        </p15:guide>
        <p15:guide id="5" pos="5420">
          <p15:clr>
            <a:srgbClr val="9AA0A6"/>
          </p15:clr>
        </p15:guide>
        <p15:guide id="6" orient="horz" pos="2900">
          <p15:clr>
            <a:srgbClr val="9AA0A6"/>
          </p15:clr>
        </p15:guide>
        <p15:guide id="7" orient="horz" pos="567">
          <p15:clr>
            <a:srgbClr val="9AA0A6"/>
          </p15:clr>
        </p15:guide>
        <p15:guide id="8" pos="3742">
          <p15:clr>
            <a:srgbClr val="9AA0A6"/>
          </p15:clr>
        </p15:guide>
        <p15:guide id="9" pos="3685">
          <p15:clr>
            <a:srgbClr val="9AA0A6"/>
          </p15:clr>
        </p15:guide>
        <p15:guide id="10" pos="37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EC5A6E-7291-1AD4-1373-008F4D8B127B}" v="16" dt="2024-04-05T17:28:28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  <p:guide pos="340"/>
        <p:guide orient="horz" pos="340"/>
        <p:guide pos="5420"/>
        <p:guide orient="horz" pos="2900"/>
        <p:guide orient="horz" pos="567"/>
        <p:guide pos="3742"/>
        <p:guide pos="3685"/>
        <p:guide pos="37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f6dc405e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f6dc405e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c66b42c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c66b42c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c66b42c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c66b42c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757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rockcontent.com/br/blog/como-fazer-uma-analise-swot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ANÁLISE SWOT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Orientações sobre a ferramenta</a:t>
            </a:r>
            <a:endParaRPr sz="12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40000" y="1721775"/>
            <a:ext cx="5168468" cy="756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pt-BR" sz="10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É uma ferramenta que facilita a análise interna (forças e fraquezas) e externa (oportunidades e ameaças) de uma organização ou a análise em relação a um determinado contexto. Por meio da Matriz SWOT, é possível mapear os problemas e levantar insumos para a tomada de decisão. </a:t>
            </a: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34066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9" name="Google Shape;59;p13"/>
          <p:cNvCxnSpPr/>
          <p:nvPr/>
        </p:nvCxnSpPr>
        <p:spPr>
          <a:xfrm>
            <a:off x="6484663" y="1459072"/>
            <a:ext cx="1980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" name="Google Shape;61;p13"/>
          <p:cNvCxnSpPr>
            <a:stCxn id="62" idx="6"/>
            <a:endCxn id="60" idx="2"/>
          </p:cNvCxnSpPr>
          <p:nvPr/>
        </p:nvCxnSpPr>
        <p:spPr>
          <a:xfrm flipH="1">
            <a:off x="6287515" y="1458897"/>
            <a:ext cx="54495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13"/>
          <p:cNvCxnSpPr>
            <a:stCxn id="60" idx="6"/>
            <a:endCxn id="64" idx="2"/>
          </p:cNvCxnSpPr>
          <p:nvPr/>
        </p:nvCxnSpPr>
        <p:spPr>
          <a:xfrm flipV="1">
            <a:off x="6534115" y="1457997"/>
            <a:ext cx="940950" cy="9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Google Shape;65;p13"/>
          <p:cNvSpPr txBox="1"/>
          <p:nvPr/>
        </p:nvSpPr>
        <p:spPr>
          <a:xfrm>
            <a:off x="6030000" y="1021022"/>
            <a:ext cx="2574000" cy="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Trilha do Planejamento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 rot="10800000" flipH="1">
            <a:off x="7619063" y="1458160"/>
            <a:ext cx="198300" cy="1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13"/>
          <p:cNvCxnSpPr/>
          <p:nvPr/>
        </p:nvCxnSpPr>
        <p:spPr>
          <a:xfrm rot="10800000" flipH="1">
            <a:off x="7954571" y="1458144"/>
            <a:ext cx="198300" cy="1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 txBox="1"/>
          <p:nvPr/>
        </p:nvSpPr>
        <p:spPr>
          <a:xfrm>
            <a:off x="5708536" y="1589313"/>
            <a:ext cx="15189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algn="ctr"/>
            <a:r>
              <a:rPr lang="pt-BR" sz="900" b="1" dirty="0">
                <a:solidFill>
                  <a:schemeClr val="dk1"/>
                </a:solidFill>
                <a:latin typeface="Montserrat"/>
                <a:sym typeface="Montserrat"/>
              </a:rPr>
              <a:t>Mapear Problemas</a:t>
            </a:r>
            <a:endParaRPr lang="pt-BR" sz="900" b="1" dirty="0">
              <a:solidFill>
                <a:schemeClr val="dk1"/>
              </a:solidFill>
              <a:latin typeface="Montserrat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540002" y="1181765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40000" y="3023156"/>
            <a:ext cx="5231025" cy="10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r>
              <a:rPr lang="pt-BR" sz="10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Mapeie os pontos positivos e negativos da sua organização, a partir de uma análise interna (forças e fraquezas) e externa (oportunidades e ameaças): </a:t>
            </a: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Open Sans"/>
              <a:buAutoNum type="arabicPeriod"/>
            </a:pPr>
            <a:r>
              <a:rPr lang="pt-BR" sz="10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Forças: características positivas que atuam em conjunto para ajudar a organização a alcançar suas metas e objetivos.</a:t>
            </a:r>
            <a:endParaRPr sz="10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indent="-292100">
              <a:buClr>
                <a:schemeClr val="dk1"/>
              </a:buClr>
              <a:buSzPts val="1000"/>
              <a:buFont typeface="Open Sans"/>
              <a:buAutoNum type="arabicPeriod"/>
            </a:pPr>
            <a:r>
              <a:rPr lang="pt-BR" sz="10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Fraquezas: características negativas que podem inibir ou restringir o desempenho da organização. </a:t>
            </a: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indent="-292100">
              <a:buClr>
                <a:schemeClr val="dk1"/>
              </a:buClr>
              <a:buSzPts val="1000"/>
              <a:buFont typeface="Open Sans"/>
              <a:buAutoNum type="arabicPeriod"/>
            </a:pPr>
            <a:r>
              <a:rPr lang="pt-BR" sz="10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Oportunidades: características ou condições não controláveis pela organização, com potencial para ajudá-la a crescer e atingir ou exceder as metas planejadas.</a:t>
            </a:r>
            <a:endParaRPr sz="10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indent="-292100">
              <a:buClr>
                <a:schemeClr val="dk1"/>
              </a:buClr>
              <a:buSzPts val="1000"/>
              <a:buFont typeface="Open Sans"/>
              <a:buAutoNum type="arabicPeriod"/>
            </a:pPr>
            <a:r>
              <a:rPr lang="pt-BR" sz="10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Ameaças: características ou condições não controláveis pela organização, que podem impedi-la de atingir as metas planejadas.</a:t>
            </a:r>
            <a:endParaRPr sz="10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080000" y="1251675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é?</a:t>
            </a:r>
            <a:endParaRPr sz="1200"/>
          </a:p>
        </p:txBody>
      </p:sp>
      <p:sp>
        <p:nvSpPr>
          <p:cNvPr id="72" name="Google Shape;72;p13"/>
          <p:cNvSpPr txBox="1"/>
          <p:nvPr/>
        </p:nvSpPr>
        <p:spPr>
          <a:xfrm>
            <a:off x="1080000" y="2567344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Passo a passo</a:t>
            </a:r>
            <a:endParaRPr sz="1200"/>
          </a:p>
        </p:txBody>
      </p:sp>
      <p:sp>
        <p:nvSpPr>
          <p:cNvPr id="73" name="Google Shape;73;p13"/>
          <p:cNvSpPr/>
          <p:nvPr/>
        </p:nvSpPr>
        <p:spPr>
          <a:xfrm>
            <a:off x="668621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747506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781056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814931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029999" y="2042088"/>
            <a:ext cx="2568170" cy="3060582"/>
          </a:xfrm>
          <a:prstGeom prst="roundRect">
            <a:avLst>
              <a:gd name="adj" fmla="val 6262"/>
            </a:avLst>
          </a:prstGeom>
          <a:solidFill>
            <a:srgbClr val="2D348A"/>
          </a:solidFill>
          <a:ln>
            <a:noFill/>
          </a:ln>
        </p:spPr>
        <p:txBody>
          <a:bodyPr spcFirstLastPara="1" wrap="square" lIns="720000" tIns="91425" rIns="1080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Objetivo:</a:t>
            </a:r>
            <a:endParaRPr dirty="0">
              <a:solidFill>
                <a:schemeClr val="lt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pt-BR" sz="1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Auxilia no </a:t>
            </a:r>
            <a:r>
              <a:rPr lang="pt-BR" sz="1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mapeamento de problemas</a:t>
            </a:r>
            <a:r>
              <a:rPr lang="pt-BR" sz="1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e na </a:t>
            </a:r>
            <a:r>
              <a:rPr lang="pt-BR" sz="1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tomada de decisão</a:t>
            </a:r>
            <a:r>
              <a:rPr lang="pt-BR" sz="1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a partir da análise do cenário interno e externo da organização.</a:t>
            </a:r>
            <a:r>
              <a:rPr lang="pt-BR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 </a:t>
            </a:r>
            <a:endParaRPr sz="13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Dicas:</a:t>
            </a:r>
            <a:endParaRPr sz="12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Clr>
                <a:schemeClr val="dk1"/>
              </a:buClr>
              <a:buSzPts val="1100"/>
            </a:pPr>
            <a:r>
              <a:rPr lang="pt-BR" sz="1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Envolva os interessados e preencha a matriz de forma </a:t>
            </a:r>
            <a:r>
              <a:rPr lang="pt-BR" sz="1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colaborativa. </a:t>
            </a:r>
            <a:r>
              <a:rPr lang="pt-BR" sz="1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Imprima o </a:t>
            </a:r>
            <a:r>
              <a:rPr lang="pt-BR" sz="1000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template</a:t>
            </a:r>
            <a:r>
              <a:rPr lang="pt-BR" sz="1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e use </a:t>
            </a:r>
            <a:r>
              <a:rPr lang="pt-BR" sz="1000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post-its</a:t>
            </a:r>
            <a:r>
              <a:rPr lang="pt-BR" sz="1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™ e canetas ou utilize em uma plataforma digital, como o Miro ou o Mural.</a:t>
            </a:r>
            <a:endParaRPr lang="pt-BR" sz="1000" dirty="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540002" y="2481984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002" y="1316765"/>
            <a:ext cx="270000" cy="2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4989" y="2601350"/>
            <a:ext cx="270000" cy="258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61813" y="3504262"/>
            <a:ext cx="339623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51625" y="2272836"/>
            <a:ext cx="360000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/>
        </p:nvSpPr>
        <p:spPr>
          <a:xfrm>
            <a:off x="231825" y="4800769"/>
            <a:ext cx="3000000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i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Fonte:</a:t>
            </a:r>
            <a:r>
              <a:rPr lang="pt-BR" sz="800" i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Adaptado de </a:t>
            </a:r>
            <a:r>
              <a:rPr lang="pt-BR" sz="800" i="1" dirty="0">
                <a:solidFill>
                  <a:schemeClr val="dk1"/>
                </a:solidFill>
                <a:latin typeface="Montserra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Rockconten</a:t>
            </a:r>
            <a:endParaRPr sz="800" i="1" dirty="0">
              <a:solidFill>
                <a:schemeClr val="dk1"/>
              </a:solidFill>
              <a:latin typeface="Montserrat"/>
            </a:endParaRPr>
          </a:p>
        </p:txBody>
      </p:sp>
      <p:sp>
        <p:nvSpPr>
          <p:cNvPr id="2" name="Google Shape;73;p13">
            <a:extLst>
              <a:ext uri="{FF2B5EF4-FFF2-40B4-BE49-F238E27FC236}">
                <a16:creationId xmlns:a16="http://schemas.microsoft.com/office/drawing/2014/main" id="{4C2C5FC4-CF7F-90E4-9CAA-8F9C969838FA}"/>
              </a:ext>
            </a:extLst>
          </p:cNvPr>
          <p:cNvSpPr/>
          <p:nvPr/>
        </p:nvSpPr>
        <p:spPr>
          <a:xfrm>
            <a:off x="708626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6287515" y="1335297"/>
            <a:ext cx="246600" cy="2472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0" name="Google Shape;9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ANÁLISE SWOT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1125559" y="1267103"/>
            <a:ext cx="7318500" cy="37938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1675529" y="1354267"/>
            <a:ext cx="921300" cy="3849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Forças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600900" y="1267100"/>
            <a:ext cx="524700" cy="37938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6" name="Google Shape;96;p14"/>
          <p:cNvCxnSpPr>
            <a:stCxn id="95" idx="1"/>
            <a:endCxn id="93" idx="3"/>
          </p:cNvCxnSpPr>
          <p:nvPr/>
        </p:nvCxnSpPr>
        <p:spPr>
          <a:xfrm>
            <a:off x="600900" y="3164000"/>
            <a:ext cx="7843200" cy="0"/>
          </a:xfrm>
          <a:prstGeom prst="straightConnector1">
            <a:avLst/>
          </a:prstGeom>
          <a:noFill/>
          <a:ln w="38100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7" name="Google Shape;97;p14"/>
          <p:cNvSpPr/>
          <p:nvPr/>
        </p:nvSpPr>
        <p:spPr>
          <a:xfrm>
            <a:off x="1125588" y="856455"/>
            <a:ext cx="7318500" cy="4107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8" name="Google Shape;98;p14"/>
          <p:cNvCxnSpPr>
            <a:endCxn id="93" idx="2"/>
          </p:cNvCxnSpPr>
          <p:nvPr/>
        </p:nvCxnSpPr>
        <p:spPr>
          <a:xfrm>
            <a:off x="4775809" y="883403"/>
            <a:ext cx="9000" cy="4177500"/>
          </a:xfrm>
          <a:prstGeom prst="straightConnector1">
            <a:avLst/>
          </a:prstGeom>
          <a:noFill/>
          <a:ln w="38100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9" name="Google Shape;99;p14"/>
          <p:cNvSpPr txBox="1"/>
          <p:nvPr/>
        </p:nvSpPr>
        <p:spPr>
          <a:xfrm>
            <a:off x="1730121" y="838950"/>
            <a:ext cx="2441100" cy="4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positivos</a:t>
            </a:r>
            <a:endParaRPr sz="16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5389397" y="838950"/>
            <a:ext cx="2441100" cy="4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negativos</a:t>
            </a:r>
            <a:endParaRPr sz="16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5389397" y="1348522"/>
            <a:ext cx="12816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Fraquezas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1650270" y="3284178"/>
            <a:ext cx="1829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Oportunidades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5264895" y="3284178"/>
            <a:ext cx="1530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Ameaças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146194" y="1863839"/>
            <a:ext cx="3465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Habilidades, capacidades e competências importantes para o alcance de metas e objetivos. Ex: equipe experiente e motivada, recursos tecnológicos adequados...</a:t>
            </a:r>
            <a:endParaRPr sz="1200">
              <a:solidFill>
                <a:srgbClr val="66666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4875958" y="1822033"/>
            <a:ext cx="3468000" cy="1354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Referem-se à ausência de </a:t>
            </a:r>
            <a:endParaRPr sz="1200" dirty="0">
              <a:solidFill>
                <a:srgbClr val="66666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pt-BR" sz="1200" dirty="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capacidades e/ou habilidades críticas. </a:t>
            </a:r>
            <a:r>
              <a:rPr lang="pt-BR" sz="1200" dirty="0" err="1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Ex</a:t>
            </a:r>
            <a:r>
              <a:rPr lang="pt-BR" sz="1200" dirty="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: alta rotatividade de pessoal, sistemas de informação obsoletos</a:t>
            </a:r>
            <a:r>
              <a:rPr lang="pt-BR" sz="1200" dirty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, falta de conhecimentos sobre inovação</a:t>
            </a:r>
            <a:r>
              <a:rPr lang="pt-BR" dirty="0"/>
              <a:t>…</a:t>
            </a:r>
            <a:endParaRPr sz="1200" dirty="0">
              <a:solidFill>
                <a:srgbClr val="66666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 txBox="1"/>
          <p:nvPr/>
        </p:nvSpPr>
        <p:spPr>
          <a:xfrm>
            <a:off x="1217722" y="3802333"/>
            <a:ext cx="34659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Oportunidades que podem favorecer a organização. </a:t>
            </a:r>
            <a:r>
              <a:rPr lang="pt-BR" sz="1200" dirty="0" err="1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Ex</a:t>
            </a:r>
            <a:r>
              <a:rPr lang="pt-BR" sz="1200" dirty="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: diretrizes governamentais favoráveis, legislação favorável, novas fontes orçamentárias…</a:t>
            </a:r>
            <a:endParaRPr lang="pt-BR" sz="120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1229094" y="1360136"/>
            <a:ext cx="524700" cy="4107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4"/>
          <p:cNvSpPr txBox="1"/>
          <p:nvPr/>
        </p:nvSpPr>
        <p:spPr>
          <a:xfrm>
            <a:off x="4918874" y="3823219"/>
            <a:ext cx="3465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Fatores que podem ameaçar o bem-estar da organização. Ex: dispersão geográfica do público alvo, disparidades regionais…</a:t>
            </a:r>
            <a:endParaRPr sz="1200">
              <a:solidFill>
                <a:srgbClr val="66666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1259815" y="1407167"/>
            <a:ext cx="463334" cy="334083"/>
          </a:xfrm>
          <a:custGeom>
            <a:avLst/>
            <a:gdLst/>
            <a:ahLst/>
            <a:cxnLst/>
            <a:rect l="l" t="t" r="r" b="b"/>
            <a:pathLst>
              <a:path w="11490" h="11408" extrusionOk="0">
                <a:moveTo>
                  <a:pt x="9311" y="394"/>
                </a:moveTo>
                <a:lnTo>
                  <a:pt x="11073" y="2144"/>
                </a:lnTo>
                <a:lnTo>
                  <a:pt x="10537" y="2680"/>
                </a:lnTo>
                <a:lnTo>
                  <a:pt x="10513" y="2668"/>
                </a:lnTo>
                <a:lnTo>
                  <a:pt x="8799" y="942"/>
                </a:lnTo>
                <a:lnTo>
                  <a:pt x="9311" y="394"/>
                </a:lnTo>
                <a:close/>
                <a:moveTo>
                  <a:pt x="2846" y="1299"/>
                </a:moveTo>
                <a:lnTo>
                  <a:pt x="3000" y="1465"/>
                </a:lnTo>
                <a:cubicBezTo>
                  <a:pt x="3228" y="1693"/>
                  <a:pt x="3531" y="1812"/>
                  <a:pt x="3838" y="1812"/>
                </a:cubicBezTo>
                <a:cubicBezTo>
                  <a:pt x="3852" y="1812"/>
                  <a:pt x="3867" y="1811"/>
                  <a:pt x="3881" y="1811"/>
                </a:cubicBezTo>
                <a:cubicBezTo>
                  <a:pt x="4524" y="1775"/>
                  <a:pt x="5334" y="1704"/>
                  <a:pt x="5763" y="1596"/>
                </a:cubicBezTo>
                <a:cubicBezTo>
                  <a:pt x="5775" y="1608"/>
                  <a:pt x="5798" y="1656"/>
                  <a:pt x="5834" y="1692"/>
                </a:cubicBezTo>
                <a:cubicBezTo>
                  <a:pt x="5858" y="1835"/>
                  <a:pt x="5798" y="1989"/>
                  <a:pt x="5667" y="2073"/>
                </a:cubicBezTo>
                <a:lnTo>
                  <a:pt x="4715" y="2466"/>
                </a:lnTo>
                <a:cubicBezTo>
                  <a:pt x="4655" y="2477"/>
                  <a:pt x="4632" y="2537"/>
                  <a:pt x="4608" y="2585"/>
                </a:cubicBezTo>
                <a:cubicBezTo>
                  <a:pt x="4596" y="2644"/>
                  <a:pt x="4608" y="2704"/>
                  <a:pt x="4655" y="2728"/>
                </a:cubicBezTo>
                <a:lnTo>
                  <a:pt x="5513" y="3597"/>
                </a:lnTo>
                <a:lnTo>
                  <a:pt x="5227" y="3894"/>
                </a:lnTo>
                <a:lnTo>
                  <a:pt x="4929" y="3597"/>
                </a:lnTo>
                <a:cubicBezTo>
                  <a:pt x="4899" y="3567"/>
                  <a:pt x="4852" y="3552"/>
                  <a:pt x="4806" y="3552"/>
                </a:cubicBezTo>
                <a:cubicBezTo>
                  <a:pt x="4760" y="3552"/>
                  <a:pt x="4715" y="3567"/>
                  <a:pt x="4691" y="3597"/>
                </a:cubicBezTo>
                <a:cubicBezTo>
                  <a:pt x="4632" y="3656"/>
                  <a:pt x="4632" y="3775"/>
                  <a:pt x="4691" y="3835"/>
                </a:cubicBezTo>
                <a:lnTo>
                  <a:pt x="4989" y="4132"/>
                </a:lnTo>
                <a:lnTo>
                  <a:pt x="4691" y="4430"/>
                </a:lnTo>
                <a:lnTo>
                  <a:pt x="4191" y="3930"/>
                </a:lnTo>
                <a:cubicBezTo>
                  <a:pt x="4161" y="3900"/>
                  <a:pt x="4117" y="3885"/>
                  <a:pt x="4072" y="3885"/>
                </a:cubicBezTo>
                <a:cubicBezTo>
                  <a:pt x="4027" y="3885"/>
                  <a:pt x="3983" y="3900"/>
                  <a:pt x="3953" y="3930"/>
                </a:cubicBezTo>
                <a:cubicBezTo>
                  <a:pt x="3893" y="3990"/>
                  <a:pt x="3893" y="4109"/>
                  <a:pt x="3953" y="4168"/>
                </a:cubicBezTo>
                <a:lnTo>
                  <a:pt x="4441" y="4668"/>
                </a:lnTo>
                <a:lnTo>
                  <a:pt x="4143" y="4966"/>
                </a:lnTo>
                <a:lnTo>
                  <a:pt x="3846" y="4668"/>
                </a:lnTo>
                <a:cubicBezTo>
                  <a:pt x="3822" y="4638"/>
                  <a:pt x="3777" y="4624"/>
                  <a:pt x="3731" y="4624"/>
                </a:cubicBezTo>
                <a:cubicBezTo>
                  <a:pt x="3685" y="4624"/>
                  <a:pt x="3637" y="4638"/>
                  <a:pt x="3608" y="4668"/>
                </a:cubicBezTo>
                <a:cubicBezTo>
                  <a:pt x="3548" y="4728"/>
                  <a:pt x="3548" y="4847"/>
                  <a:pt x="3608" y="4906"/>
                </a:cubicBezTo>
                <a:lnTo>
                  <a:pt x="3905" y="5204"/>
                </a:lnTo>
                <a:lnTo>
                  <a:pt x="3608" y="5502"/>
                </a:lnTo>
                <a:lnTo>
                  <a:pt x="1976" y="3859"/>
                </a:lnTo>
                <a:cubicBezTo>
                  <a:pt x="1929" y="3811"/>
                  <a:pt x="1881" y="3751"/>
                  <a:pt x="1857" y="3680"/>
                </a:cubicBezTo>
                <a:cubicBezTo>
                  <a:pt x="1822" y="3620"/>
                  <a:pt x="1810" y="3549"/>
                  <a:pt x="1810" y="3478"/>
                </a:cubicBezTo>
                <a:cubicBezTo>
                  <a:pt x="1798" y="3335"/>
                  <a:pt x="1750" y="3216"/>
                  <a:pt x="1667" y="3132"/>
                </a:cubicBezTo>
                <a:lnTo>
                  <a:pt x="1334" y="2799"/>
                </a:lnTo>
                <a:lnTo>
                  <a:pt x="2846" y="1299"/>
                </a:lnTo>
                <a:close/>
                <a:moveTo>
                  <a:pt x="7882" y="5954"/>
                </a:moveTo>
                <a:lnTo>
                  <a:pt x="9525" y="7597"/>
                </a:lnTo>
                <a:cubicBezTo>
                  <a:pt x="9620" y="7704"/>
                  <a:pt x="9680" y="7835"/>
                  <a:pt x="9680" y="7966"/>
                </a:cubicBezTo>
                <a:cubicBezTo>
                  <a:pt x="9680" y="8026"/>
                  <a:pt x="9704" y="8085"/>
                  <a:pt x="9727" y="8145"/>
                </a:cubicBezTo>
                <a:cubicBezTo>
                  <a:pt x="9763" y="8204"/>
                  <a:pt x="9787" y="8252"/>
                  <a:pt x="9835" y="8300"/>
                </a:cubicBezTo>
                <a:lnTo>
                  <a:pt x="10156" y="8621"/>
                </a:lnTo>
                <a:lnTo>
                  <a:pt x="8680" y="10145"/>
                </a:lnTo>
                <a:lnTo>
                  <a:pt x="8513" y="9978"/>
                </a:lnTo>
                <a:cubicBezTo>
                  <a:pt x="8286" y="9751"/>
                  <a:pt x="7993" y="9632"/>
                  <a:pt x="7677" y="9632"/>
                </a:cubicBezTo>
                <a:cubicBezTo>
                  <a:pt x="7662" y="9632"/>
                  <a:pt x="7647" y="9633"/>
                  <a:pt x="7632" y="9633"/>
                </a:cubicBezTo>
                <a:cubicBezTo>
                  <a:pt x="6989" y="9669"/>
                  <a:pt x="6179" y="9740"/>
                  <a:pt x="5763" y="9847"/>
                </a:cubicBezTo>
                <a:cubicBezTo>
                  <a:pt x="5739" y="9824"/>
                  <a:pt x="5715" y="9788"/>
                  <a:pt x="5679" y="9752"/>
                </a:cubicBezTo>
                <a:cubicBezTo>
                  <a:pt x="5656" y="9609"/>
                  <a:pt x="5715" y="9455"/>
                  <a:pt x="5846" y="9371"/>
                </a:cubicBezTo>
                <a:lnTo>
                  <a:pt x="6799" y="8978"/>
                </a:lnTo>
                <a:cubicBezTo>
                  <a:pt x="6858" y="8966"/>
                  <a:pt x="6894" y="8907"/>
                  <a:pt x="6906" y="8859"/>
                </a:cubicBezTo>
                <a:cubicBezTo>
                  <a:pt x="6918" y="8800"/>
                  <a:pt x="6906" y="8740"/>
                  <a:pt x="6858" y="8716"/>
                </a:cubicBezTo>
                <a:lnTo>
                  <a:pt x="6001" y="7847"/>
                </a:lnTo>
                <a:lnTo>
                  <a:pt x="6298" y="7550"/>
                </a:lnTo>
                <a:lnTo>
                  <a:pt x="6596" y="7847"/>
                </a:lnTo>
                <a:cubicBezTo>
                  <a:pt x="6620" y="7883"/>
                  <a:pt x="6668" y="7895"/>
                  <a:pt x="6715" y="7895"/>
                </a:cubicBezTo>
                <a:cubicBezTo>
                  <a:pt x="6751" y="7895"/>
                  <a:pt x="6799" y="7883"/>
                  <a:pt x="6834" y="7847"/>
                </a:cubicBezTo>
                <a:cubicBezTo>
                  <a:pt x="6894" y="7788"/>
                  <a:pt x="6894" y="7669"/>
                  <a:pt x="6834" y="7609"/>
                </a:cubicBezTo>
                <a:lnTo>
                  <a:pt x="6537" y="7311"/>
                </a:lnTo>
                <a:lnTo>
                  <a:pt x="6834" y="7014"/>
                </a:lnTo>
                <a:lnTo>
                  <a:pt x="7322" y="7502"/>
                </a:lnTo>
                <a:cubicBezTo>
                  <a:pt x="7346" y="7538"/>
                  <a:pt x="7394" y="7550"/>
                  <a:pt x="7441" y="7550"/>
                </a:cubicBezTo>
                <a:cubicBezTo>
                  <a:pt x="7477" y="7550"/>
                  <a:pt x="7525" y="7538"/>
                  <a:pt x="7561" y="7502"/>
                </a:cubicBezTo>
                <a:cubicBezTo>
                  <a:pt x="7620" y="7442"/>
                  <a:pt x="7620" y="7323"/>
                  <a:pt x="7561" y="7264"/>
                </a:cubicBezTo>
                <a:lnTo>
                  <a:pt x="7072" y="6776"/>
                </a:lnTo>
                <a:lnTo>
                  <a:pt x="7263" y="6585"/>
                </a:lnTo>
                <a:lnTo>
                  <a:pt x="7346" y="6490"/>
                </a:lnTo>
                <a:lnTo>
                  <a:pt x="7644" y="6788"/>
                </a:lnTo>
                <a:cubicBezTo>
                  <a:pt x="7680" y="6823"/>
                  <a:pt x="7715" y="6835"/>
                  <a:pt x="7763" y="6835"/>
                </a:cubicBezTo>
                <a:cubicBezTo>
                  <a:pt x="7811" y="6835"/>
                  <a:pt x="7858" y="6823"/>
                  <a:pt x="7882" y="6788"/>
                </a:cubicBezTo>
                <a:cubicBezTo>
                  <a:pt x="7942" y="6728"/>
                  <a:pt x="7942" y="6609"/>
                  <a:pt x="7882" y="6549"/>
                </a:cubicBezTo>
                <a:lnTo>
                  <a:pt x="7584" y="6252"/>
                </a:lnTo>
                <a:lnTo>
                  <a:pt x="7882" y="5954"/>
                </a:lnTo>
                <a:close/>
                <a:moveTo>
                  <a:pt x="964" y="8752"/>
                </a:moveTo>
                <a:lnTo>
                  <a:pt x="976" y="8776"/>
                </a:lnTo>
                <a:lnTo>
                  <a:pt x="2703" y="10502"/>
                </a:lnTo>
                <a:lnTo>
                  <a:pt x="2191" y="11050"/>
                </a:lnTo>
                <a:lnTo>
                  <a:pt x="429" y="9288"/>
                </a:lnTo>
                <a:lnTo>
                  <a:pt x="964" y="8752"/>
                </a:lnTo>
                <a:close/>
                <a:moveTo>
                  <a:pt x="10537" y="8752"/>
                </a:moveTo>
                <a:lnTo>
                  <a:pt x="11073" y="9288"/>
                </a:lnTo>
                <a:lnTo>
                  <a:pt x="9311" y="11050"/>
                </a:lnTo>
                <a:lnTo>
                  <a:pt x="8775" y="10514"/>
                </a:lnTo>
                <a:lnTo>
                  <a:pt x="8799" y="10490"/>
                </a:lnTo>
                <a:lnTo>
                  <a:pt x="10525" y="8764"/>
                </a:lnTo>
                <a:lnTo>
                  <a:pt x="10537" y="8752"/>
                </a:lnTo>
                <a:close/>
                <a:moveTo>
                  <a:pt x="2203" y="1"/>
                </a:moveTo>
                <a:cubicBezTo>
                  <a:pt x="2155" y="1"/>
                  <a:pt x="2107" y="13"/>
                  <a:pt x="2084" y="49"/>
                </a:cubicBezTo>
                <a:lnTo>
                  <a:pt x="1429" y="703"/>
                </a:lnTo>
                <a:cubicBezTo>
                  <a:pt x="1369" y="763"/>
                  <a:pt x="1369" y="882"/>
                  <a:pt x="1429" y="942"/>
                </a:cubicBezTo>
                <a:cubicBezTo>
                  <a:pt x="1459" y="971"/>
                  <a:pt x="1503" y="986"/>
                  <a:pt x="1548" y="986"/>
                </a:cubicBezTo>
                <a:cubicBezTo>
                  <a:pt x="1592" y="986"/>
                  <a:pt x="1637" y="971"/>
                  <a:pt x="1667" y="942"/>
                </a:cubicBezTo>
                <a:lnTo>
                  <a:pt x="2203" y="406"/>
                </a:lnTo>
                <a:lnTo>
                  <a:pt x="2738" y="942"/>
                </a:lnTo>
                <a:lnTo>
                  <a:pt x="2727" y="953"/>
                </a:lnTo>
                <a:lnTo>
                  <a:pt x="964" y="2668"/>
                </a:lnTo>
                <a:lnTo>
                  <a:pt x="953" y="2680"/>
                </a:lnTo>
                <a:lnTo>
                  <a:pt x="417" y="2144"/>
                </a:lnTo>
                <a:lnTo>
                  <a:pt x="1155" y="1406"/>
                </a:lnTo>
                <a:cubicBezTo>
                  <a:pt x="1214" y="1346"/>
                  <a:pt x="1214" y="1227"/>
                  <a:pt x="1155" y="1168"/>
                </a:cubicBezTo>
                <a:cubicBezTo>
                  <a:pt x="1125" y="1138"/>
                  <a:pt x="1081" y="1123"/>
                  <a:pt x="1036" y="1123"/>
                </a:cubicBezTo>
                <a:cubicBezTo>
                  <a:pt x="991" y="1123"/>
                  <a:pt x="947" y="1138"/>
                  <a:pt x="917" y="1168"/>
                </a:cubicBezTo>
                <a:lnTo>
                  <a:pt x="60" y="2025"/>
                </a:lnTo>
                <a:cubicBezTo>
                  <a:pt x="24" y="2061"/>
                  <a:pt x="12" y="2096"/>
                  <a:pt x="12" y="2144"/>
                </a:cubicBezTo>
                <a:cubicBezTo>
                  <a:pt x="12" y="2192"/>
                  <a:pt x="24" y="2239"/>
                  <a:pt x="60" y="2263"/>
                </a:cubicBezTo>
                <a:lnTo>
                  <a:pt x="833" y="3037"/>
                </a:lnTo>
                <a:cubicBezTo>
                  <a:pt x="857" y="3073"/>
                  <a:pt x="905" y="3085"/>
                  <a:pt x="953" y="3085"/>
                </a:cubicBezTo>
                <a:cubicBezTo>
                  <a:pt x="1000" y="3085"/>
                  <a:pt x="1036" y="3073"/>
                  <a:pt x="1072" y="3037"/>
                </a:cubicBezTo>
                <a:lnTo>
                  <a:pt x="1084" y="3025"/>
                </a:lnTo>
                <a:lnTo>
                  <a:pt x="1417" y="3347"/>
                </a:lnTo>
                <a:cubicBezTo>
                  <a:pt x="1441" y="3382"/>
                  <a:pt x="1476" y="3430"/>
                  <a:pt x="1476" y="3466"/>
                </a:cubicBezTo>
                <a:cubicBezTo>
                  <a:pt x="1488" y="3573"/>
                  <a:pt x="1500" y="3692"/>
                  <a:pt x="1548" y="3787"/>
                </a:cubicBezTo>
                <a:cubicBezTo>
                  <a:pt x="1595" y="3882"/>
                  <a:pt x="1655" y="3978"/>
                  <a:pt x="1738" y="4049"/>
                </a:cubicBezTo>
                <a:lnTo>
                  <a:pt x="3381" y="5692"/>
                </a:lnTo>
                <a:lnTo>
                  <a:pt x="2691" y="6371"/>
                </a:lnTo>
                <a:lnTo>
                  <a:pt x="2393" y="5645"/>
                </a:lnTo>
                <a:cubicBezTo>
                  <a:pt x="2393" y="5645"/>
                  <a:pt x="2393" y="5633"/>
                  <a:pt x="2381" y="5633"/>
                </a:cubicBezTo>
                <a:cubicBezTo>
                  <a:pt x="2248" y="5404"/>
                  <a:pt x="2016" y="5274"/>
                  <a:pt x="1775" y="5274"/>
                </a:cubicBezTo>
                <a:cubicBezTo>
                  <a:pt x="1715" y="5274"/>
                  <a:pt x="1655" y="5283"/>
                  <a:pt x="1595" y="5299"/>
                </a:cubicBezTo>
                <a:cubicBezTo>
                  <a:pt x="1572" y="5299"/>
                  <a:pt x="1560" y="5311"/>
                  <a:pt x="1548" y="5311"/>
                </a:cubicBezTo>
                <a:cubicBezTo>
                  <a:pt x="1393" y="5406"/>
                  <a:pt x="1214" y="5573"/>
                  <a:pt x="1274" y="5728"/>
                </a:cubicBezTo>
                <a:cubicBezTo>
                  <a:pt x="1369" y="6014"/>
                  <a:pt x="1441" y="6668"/>
                  <a:pt x="1488" y="7573"/>
                </a:cubicBezTo>
                <a:cubicBezTo>
                  <a:pt x="1500" y="7811"/>
                  <a:pt x="1417" y="8038"/>
                  <a:pt x="1250" y="8204"/>
                </a:cubicBezTo>
                <a:lnTo>
                  <a:pt x="1084" y="8371"/>
                </a:lnTo>
                <a:lnTo>
                  <a:pt x="1072" y="8347"/>
                </a:lnTo>
                <a:cubicBezTo>
                  <a:pt x="1042" y="8317"/>
                  <a:pt x="997" y="8303"/>
                  <a:pt x="953" y="8303"/>
                </a:cubicBezTo>
                <a:cubicBezTo>
                  <a:pt x="908" y="8303"/>
                  <a:pt x="863" y="8317"/>
                  <a:pt x="833" y="8347"/>
                </a:cubicBezTo>
                <a:lnTo>
                  <a:pt x="60" y="9121"/>
                </a:lnTo>
                <a:cubicBezTo>
                  <a:pt x="0" y="9181"/>
                  <a:pt x="0" y="9300"/>
                  <a:pt x="60" y="9359"/>
                </a:cubicBezTo>
                <a:lnTo>
                  <a:pt x="2048" y="11360"/>
                </a:lnTo>
                <a:cubicBezTo>
                  <a:pt x="2084" y="11383"/>
                  <a:pt x="2119" y="11407"/>
                  <a:pt x="2167" y="11407"/>
                </a:cubicBezTo>
                <a:cubicBezTo>
                  <a:pt x="2215" y="11407"/>
                  <a:pt x="2262" y="11383"/>
                  <a:pt x="2286" y="11360"/>
                </a:cubicBezTo>
                <a:lnTo>
                  <a:pt x="3060" y="10586"/>
                </a:lnTo>
                <a:cubicBezTo>
                  <a:pt x="3119" y="10526"/>
                  <a:pt x="3119" y="10407"/>
                  <a:pt x="3060" y="10348"/>
                </a:cubicBezTo>
                <a:lnTo>
                  <a:pt x="3048" y="10336"/>
                </a:lnTo>
                <a:lnTo>
                  <a:pt x="3370" y="10002"/>
                </a:lnTo>
                <a:cubicBezTo>
                  <a:pt x="3405" y="9978"/>
                  <a:pt x="3453" y="9943"/>
                  <a:pt x="3489" y="9943"/>
                </a:cubicBezTo>
                <a:cubicBezTo>
                  <a:pt x="3572" y="9943"/>
                  <a:pt x="3631" y="9931"/>
                  <a:pt x="3691" y="9919"/>
                </a:cubicBezTo>
                <a:cubicBezTo>
                  <a:pt x="3751" y="9895"/>
                  <a:pt x="3822" y="9871"/>
                  <a:pt x="3881" y="9836"/>
                </a:cubicBezTo>
                <a:cubicBezTo>
                  <a:pt x="3953" y="9800"/>
                  <a:pt x="3989" y="9693"/>
                  <a:pt x="3941" y="9621"/>
                </a:cubicBezTo>
                <a:cubicBezTo>
                  <a:pt x="3910" y="9566"/>
                  <a:pt x="3853" y="9537"/>
                  <a:pt x="3797" y="9537"/>
                </a:cubicBezTo>
                <a:cubicBezTo>
                  <a:pt x="3768" y="9537"/>
                  <a:pt x="3739" y="9545"/>
                  <a:pt x="3715" y="9562"/>
                </a:cubicBezTo>
                <a:cubicBezTo>
                  <a:pt x="3667" y="9574"/>
                  <a:pt x="3643" y="9597"/>
                  <a:pt x="3596" y="9597"/>
                </a:cubicBezTo>
                <a:cubicBezTo>
                  <a:pt x="3548" y="9621"/>
                  <a:pt x="3512" y="9621"/>
                  <a:pt x="3465" y="9633"/>
                </a:cubicBezTo>
                <a:cubicBezTo>
                  <a:pt x="3334" y="9645"/>
                  <a:pt x="3215" y="9693"/>
                  <a:pt x="3119" y="9776"/>
                </a:cubicBezTo>
                <a:lnTo>
                  <a:pt x="2798" y="10109"/>
                </a:lnTo>
                <a:lnTo>
                  <a:pt x="1286" y="8609"/>
                </a:lnTo>
                <a:lnTo>
                  <a:pt x="1453" y="8443"/>
                </a:lnTo>
                <a:cubicBezTo>
                  <a:pt x="1691" y="8204"/>
                  <a:pt x="1810" y="7895"/>
                  <a:pt x="1798" y="7561"/>
                </a:cubicBezTo>
                <a:cubicBezTo>
                  <a:pt x="1762" y="6919"/>
                  <a:pt x="1691" y="6109"/>
                  <a:pt x="1584" y="5692"/>
                </a:cubicBezTo>
                <a:cubicBezTo>
                  <a:pt x="1607" y="5668"/>
                  <a:pt x="1643" y="5645"/>
                  <a:pt x="1679" y="5609"/>
                </a:cubicBezTo>
                <a:cubicBezTo>
                  <a:pt x="1699" y="5605"/>
                  <a:pt x="1720" y="5604"/>
                  <a:pt x="1741" y="5604"/>
                </a:cubicBezTo>
                <a:cubicBezTo>
                  <a:pt x="1865" y="5604"/>
                  <a:pt x="1989" y="5663"/>
                  <a:pt x="2060" y="5776"/>
                </a:cubicBezTo>
                <a:lnTo>
                  <a:pt x="2453" y="6728"/>
                </a:lnTo>
                <a:cubicBezTo>
                  <a:pt x="2465" y="6788"/>
                  <a:pt x="2524" y="6823"/>
                  <a:pt x="2572" y="6835"/>
                </a:cubicBezTo>
                <a:cubicBezTo>
                  <a:pt x="2586" y="6838"/>
                  <a:pt x="2600" y="6839"/>
                  <a:pt x="2613" y="6839"/>
                </a:cubicBezTo>
                <a:cubicBezTo>
                  <a:pt x="2657" y="6839"/>
                  <a:pt x="2696" y="6824"/>
                  <a:pt x="2715" y="6788"/>
                </a:cubicBezTo>
                <a:lnTo>
                  <a:pt x="4441" y="5061"/>
                </a:lnTo>
                <a:lnTo>
                  <a:pt x="5298" y="4216"/>
                </a:lnTo>
                <a:lnTo>
                  <a:pt x="5382" y="4121"/>
                </a:lnTo>
                <a:cubicBezTo>
                  <a:pt x="5417" y="4085"/>
                  <a:pt x="5465" y="4067"/>
                  <a:pt x="5514" y="4067"/>
                </a:cubicBezTo>
                <a:cubicBezTo>
                  <a:pt x="5563" y="4067"/>
                  <a:pt x="5614" y="4085"/>
                  <a:pt x="5656" y="4121"/>
                </a:cubicBezTo>
                <a:lnTo>
                  <a:pt x="5679" y="4156"/>
                </a:lnTo>
                <a:cubicBezTo>
                  <a:pt x="5715" y="4180"/>
                  <a:pt x="5739" y="4240"/>
                  <a:pt x="5739" y="4287"/>
                </a:cubicBezTo>
                <a:cubicBezTo>
                  <a:pt x="5739" y="4335"/>
                  <a:pt x="5727" y="4382"/>
                  <a:pt x="5679" y="4418"/>
                </a:cubicBezTo>
                <a:lnTo>
                  <a:pt x="5060" y="5049"/>
                </a:lnTo>
                <a:lnTo>
                  <a:pt x="4739" y="5359"/>
                </a:lnTo>
                <a:lnTo>
                  <a:pt x="3584" y="6526"/>
                </a:lnTo>
                <a:cubicBezTo>
                  <a:pt x="3524" y="6585"/>
                  <a:pt x="3524" y="6704"/>
                  <a:pt x="3584" y="6764"/>
                </a:cubicBezTo>
                <a:cubicBezTo>
                  <a:pt x="3608" y="6788"/>
                  <a:pt x="3655" y="6799"/>
                  <a:pt x="3703" y="6799"/>
                </a:cubicBezTo>
                <a:cubicBezTo>
                  <a:pt x="3751" y="6799"/>
                  <a:pt x="3786" y="6788"/>
                  <a:pt x="3822" y="6764"/>
                </a:cubicBezTo>
                <a:lnTo>
                  <a:pt x="5834" y="4752"/>
                </a:lnTo>
                <a:cubicBezTo>
                  <a:pt x="5846" y="4740"/>
                  <a:pt x="5870" y="4716"/>
                  <a:pt x="5894" y="4704"/>
                </a:cubicBezTo>
                <a:cubicBezTo>
                  <a:pt x="5912" y="4696"/>
                  <a:pt x="5934" y="4692"/>
                  <a:pt x="5955" y="4692"/>
                </a:cubicBezTo>
                <a:cubicBezTo>
                  <a:pt x="6002" y="4692"/>
                  <a:pt x="6052" y="4711"/>
                  <a:pt x="6084" y="4752"/>
                </a:cubicBezTo>
                <a:lnTo>
                  <a:pt x="6132" y="4799"/>
                </a:lnTo>
                <a:cubicBezTo>
                  <a:pt x="6203" y="4871"/>
                  <a:pt x="6203" y="4978"/>
                  <a:pt x="6132" y="5049"/>
                </a:cubicBezTo>
                <a:lnTo>
                  <a:pt x="5132" y="6049"/>
                </a:lnTo>
                <a:lnTo>
                  <a:pt x="5072" y="6109"/>
                </a:lnTo>
                <a:lnTo>
                  <a:pt x="3941" y="7240"/>
                </a:lnTo>
                <a:cubicBezTo>
                  <a:pt x="3881" y="7300"/>
                  <a:pt x="3881" y="7419"/>
                  <a:pt x="3941" y="7478"/>
                </a:cubicBezTo>
                <a:cubicBezTo>
                  <a:pt x="3965" y="7502"/>
                  <a:pt x="4012" y="7514"/>
                  <a:pt x="4060" y="7514"/>
                </a:cubicBezTo>
                <a:cubicBezTo>
                  <a:pt x="4108" y="7514"/>
                  <a:pt x="4143" y="7502"/>
                  <a:pt x="4179" y="7478"/>
                </a:cubicBezTo>
                <a:lnTo>
                  <a:pt x="5310" y="6347"/>
                </a:lnTo>
                <a:lnTo>
                  <a:pt x="6310" y="5347"/>
                </a:lnTo>
                <a:cubicBezTo>
                  <a:pt x="6334" y="5311"/>
                  <a:pt x="6382" y="5299"/>
                  <a:pt x="6429" y="5299"/>
                </a:cubicBezTo>
                <a:cubicBezTo>
                  <a:pt x="6465" y="5299"/>
                  <a:pt x="6513" y="5311"/>
                  <a:pt x="6548" y="5347"/>
                </a:cubicBezTo>
                <a:lnTo>
                  <a:pt x="6584" y="5395"/>
                </a:lnTo>
                <a:cubicBezTo>
                  <a:pt x="6620" y="5418"/>
                  <a:pt x="6632" y="5466"/>
                  <a:pt x="6632" y="5514"/>
                </a:cubicBezTo>
                <a:cubicBezTo>
                  <a:pt x="6632" y="5549"/>
                  <a:pt x="6620" y="5597"/>
                  <a:pt x="6584" y="5633"/>
                </a:cubicBezTo>
                <a:lnTo>
                  <a:pt x="5596" y="6621"/>
                </a:lnTo>
                <a:lnTo>
                  <a:pt x="4655" y="7561"/>
                </a:lnTo>
                <a:cubicBezTo>
                  <a:pt x="4596" y="7621"/>
                  <a:pt x="4596" y="7740"/>
                  <a:pt x="4655" y="7800"/>
                </a:cubicBezTo>
                <a:cubicBezTo>
                  <a:pt x="4679" y="7835"/>
                  <a:pt x="4727" y="7847"/>
                  <a:pt x="4774" y="7847"/>
                </a:cubicBezTo>
                <a:cubicBezTo>
                  <a:pt x="4822" y="7847"/>
                  <a:pt x="4858" y="7835"/>
                  <a:pt x="4894" y="7800"/>
                </a:cubicBezTo>
                <a:lnTo>
                  <a:pt x="6691" y="6002"/>
                </a:lnTo>
                <a:cubicBezTo>
                  <a:pt x="6728" y="5965"/>
                  <a:pt x="6764" y="5950"/>
                  <a:pt x="6806" y="5950"/>
                </a:cubicBezTo>
                <a:cubicBezTo>
                  <a:pt x="6819" y="5950"/>
                  <a:pt x="6832" y="5951"/>
                  <a:pt x="6846" y="5954"/>
                </a:cubicBezTo>
                <a:cubicBezTo>
                  <a:pt x="6870" y="5954"/>
                  <a:pt x="6906" y="5966"/>
                  <a:pt x="6918" y="6002"/>
                </a:cubicBezTo>
                <a:lnTo>
                  <a:pt x="6977" y="6061"/>
                </a:lnTo>
                <a:cubicBezTo>
                  <a:pt x="7037" y="6121"/>
                  <a:pt x="7037" y="6228"/>
                  <a:pt x="6977" y="6287"/>
                </a:cubicBezTo>
                <a:lnTo>
                  <a:pt x="5608" y="7657"/>
                </a:lnTo>
                <a:lnTo>
                  <a:pt x="4179" y="9085"/>
                </a:lnTo>
                <a:cubicBezTo>
                  <a:pt x="4120" y="9145"/>
                  <a:pt x="4120" y="9264"/>
                  <a:pt x="4179" y="9324"/>
                </a:cubicBezTo>
                <a:cubicBezTo>
                  <a:pt x="4203" y="9347"/>
                  <a:pt x="4251" y="9359"/>
                  <a:pt x="4298" y="9359"/>
                </a:cubicBezTo>
                <a:cubicBezTo>
                  <a:pt x="4346" y="9359"/>
                  <a:pt x="4382" y="9347"/>
                  <a:pt x="4417" y="9324"/>
                </a:cubicBezTo>
                <a:lnTo>
                  <a:pt x="5727" y="8014"/>
                </a:lnTo>
                <a:lnTo>
                  <a:pt x="6406" y="8693"/>
                </a:lnTo>
                <a:lnTo>
                  <a:pt x="5679" y="8990"/>
                </a:lnTo>
                <a:cubicBezTo>
                  <a:pt x="5679" y="8990"/>
                  <a:pt x="5667" y="8990"/>
                  <a:pt x="5667" y="9002"/>
                </a:cubicBezTo>
                <a:cubicBezTo>
                  <a:pt x="5382" y="9169"/>
                  <a:pt x="5251" y="9502"/>
                  <a:pt x="5334" y="9800"/>
                </a:cubicBezTo>
                <a:cubicBezTo>
                  <a:pt x="5334" y="9812"/>
                  <a:pt x="5358" y="9824"/>
                  <a:pt x="5358" y="9836"/>
                </a:cubicBezTo>
                <a:cubicBezTo>
                  <a:pt x="5430" y="9969"/>
                  <a:pt x="5564" y="10121"/>
                  <a:pt x="5707" y="10121"/>
                </a:cubicBezTo>
                <a:cubicBezTo>
                  <a:pt x="5730" y="10121"/>
                  <a:pt x="5752" y="10117"/>
                  <a:pt x="5775" y="10109"/>
                </a:cubicBezTo>
                <a:cubicBezTo>
                  <a:pt x="6048" y="10014"/>
                  <a:pt x="6703" y="9943"/>
                  <a:pt x="7620" y="9895"/>
                </a:cubicBezTo>
                <a:cubicBezTo>
                  <a:pt x="7633" y="9894"/>
                  <a:pt x="7647" y="9894"/>
                  <a:pt x="7660" y="9894"/>
                </a:cubicBezTo>
                <a:cubicBezTo>
                  <a:pt x="7882" y="9894"/>
                  <a:pt x="8082" y="9987"/>
                  <a:pt x="8239" y="10133"/>
                </a:cubicBezTo>
                <a:lnTo>
                  <a:pt x="8406" y="10300"/>
                </a:lnTo>
                <a:lnTo>
                  <a:pt x="8394" y="10312"/>
                </a:lnTo>
                <a:cubicBezTo>
                  <a:pt x="8334" y="10371"/>
                  <a:pt x="8334" y="10490"/>
                  <a:pt x="8394" y="10550"/>
                </a:cubicBezTo>
                <a:lnTo>
                  <a:pt x="9168" y="11324"/>
                </a:lnTo>
                <a:cubicBezTo>
                  <a:pt x="9192" y="11360"/>
                  <a:pt x="9239" y="11371"/>
                  <a:pt x="9287" y="11371"/>
                </a:cubicBezTo>
                <a:cubicBezTo>
                  <a:pt x="9323" y="11371"/>
                  <a:pt x="9370" y="11360"/>
                  <a:pt x="9406" y="11324"/>
                </a:cubicBezTo>
                <a:lnTo>
                  <a:pt x="11394" y="9335"/>
                </a:lnTo>
                <a:cubicBezTo>
                  <a:pt x="11454" y="9276"/>
                  <a:pt x="11454" y="9157"/>
                  <a:pt x="11394" y="9097"/>
                </a:cubicBezTo>
                <a:lnTo>
                  <a:pt x="10656" y="8395"/>
                </a:lnTo>
                <a:cubicBezTo>
                  <a:pt x="10620" y="8371"/>
                  <a:pt x="10585" y="8359"/>
                  <a:pt x="10537" y="8359"/>
                </a:cubicBezTo>
                <a:cubicBezTo>
                  <a:pt x="10489" y="8359"/>
                  <a:pt x="10442" y="8371"/>
                  <a:pt x="10418" y="8395"/>
                </a:cubicBezTo>
                <a:lnTo>
                  <a:pt x="10406" y="8419"/>
                </a:lnTo>
                <a:lnTo>
                  <a:pt x="10073" y="8085"/>
                </a:lnTo>
                <a:cubicBezTo>
                  <a:pt x="10061" y="8073"/>
                  <a:pt x="10049" y="8050"/>
                  <a:pt x="10025" y="8026"/>
                </a:cubicBezTo>
                <a:cubicBezTo>
                  <a:pt x="10013" y="8014"/>
                  <a:pt x="10013" y="7978"/>
                  <a:pt x="10013" y="7954"/>
                </a:cubicBezTo>
                <a:cubicBezTo>
                  <a:pt x="10001" y="7728"/>
                  <a:pt x="9906" y="7526"/>
                  <a:pt x="9751" y="7359"/>
                </a:cubicBezTo>
                <a:lnTo>
                  <a:pt x="8108" y="5716"/>
                </a:lnTo>
                <a:lnTo>
                  <a:pt x="8799" y="5037"/>
                </a:lnTo>
                <a:lnTo>
                  <a:pt x="9096" y="5764"/>
                </a:lnTo>
                <a:cubicBezTo>
                  <a:pt x="9096" y="5764"/>
                  <a:pt x="9096" y="5776"/>
                  <a:pt x="9108" y="5776"/>
                </a:cubicBezTo>
                <a:cubicBezTo>
                  <a:pt x="9242" y="6004"/>
                  <a:pt x="9474" y="6134"/>
                  <a:pt x="9714" y="6134"/>
                </a:cubicBezTo>
                <a:cubicBezTo>
                  <a:pt x="9774" y="6134"/>
                  <a:pt x="9835" y="6126"/>
                  <a:pt x="9894" y="6109"/>
                </a:cubicBezTo>
                <a:cubicBezTo>
                  <a:pt x="9906" y="6109"/>
                  <a:pt x="9930" y="6097"/>
                  <a:pt x="9942" y="6097"/>
                </a:cubicBezTo>
                <a:cubicBezTo>
                  <a:pt x="10085" y="6002"/>
                  <a:pt x="10263" y="5835"/>
                  <a:pt x="10204" y="5680"/>
                </a:cubicBezTo>
                <a:cubicBezTo>
                  <a:pt x="10120" y="5406"/>
                  <a:pt x="10049" y="4740"/>
                  <a:pt x="10001" y="3835"/>
                </a:cubicBezTo>
                <a:cubicBezTo>
                  <a:pt x="9989" y="3632"/>
                  <a:pt x="10049" y="3442"/>
                  <a:pt x="10168" y="3299"/>
                </a:cubicBezTo>
                <a:cubicBezTo>
                  <a:pt x="10192" y="3263"/>
                  <a:pt x="10204" y="3239"/>
                  <a:pt x="10239" y="3204"/>
                </a:cubicBezTo>
                <a:lnTo>
                  <a:pt x="10406" y="3037"/>
                </a:lnTo>
                <a:lnTo>
                  <a:pt x="10418" y="3061"/>
                </a:lnTo>
                <a:cubicBezTo>
                  <a:pt x="10442" y="3085"/>
                  <a:pt x="10489" y="3097"/>
                  <a:pt x="10537" y="3097"/>
                </a:cubicBezTo>
                <a:cubicBezTo>
                  <a:pt x="10585" y="3097"/>
                  <a:pt x="10620" y="3085"/>
                  <a:pt x="10656" y="3061"/>
                </a:cubicBezTo>
                <a:lnTo>
                  <a:pt x="11430" y="2287"/>
                </a:lnTo>
                <a:cubicBezTo>
                  <a:pt x="11490" y="2227"/>
                  <a:pt x="11490" y="2096"/>
                  <a:pt x="11430" y="2037"/>
                </a:cubicBezTo>
                <a:lnTo>
                  <a:pt x="9430" y="49"/>
                </a:lnTo>
                <a:cubicBezTo>
                  <a:pt x="9406" y="13"/>
                  <a:pt x="9358" y="1"/>
                  <a:pt x="9311" y="1"/>
                </a:cubicBezTo>
                <a:cubicBezTo>
                  <a:pt x="9275" y="1"/>
                  <a:pt x="9227" y="25"/>
                  <a:pt x="9192" y="49"/>
                </a:cubicBezTo>
                <a:lnTo>
                  <a:pt x="8418" y="823"/>
                </a:lnTo>
                <a:cubicBezTo>
                  <a:pt x="8358" y="882"/>
                  <a:pt x="8358" y="1001"/>
                  <a:pt x="8418" y="1061"/>
                </a:cubicBezTo>
                <a:lnTo>
                  <a:pt x="8442" y="1073"/>
                </a:lnTo>
                <a:lnTo>
                  <a:pt x="8108" y="1406"/>
                </a:lnTo>
                <a:cubicBezTo>
                  <a:pt x="8096" y="1418"/>
                  <a:pt x="8084" y="1430"/>
                  <a:pt x="8049" y="1454"/>
                </a:cubicBezTo>
                <a:cubicBezTo>
                  <a:pt x="8037" y="1465"/>
                  <a:pt x="8001" y="1465"/>
                  <a:pt x="7977" y="1465"/>
                </a:cubicBezTo>
                <a:cubicBezTo>
                  <a:pt x="7751" y="1477"/>
                  <a:pt x="7549" y="1573"/>
                  <a:pt x="7382" y="1727"/>
                </a:cubicBezTo>
                <a:lnTo>
                  <a:pt x="7191" y="1930"/>
                </a:lnTo>
                <a:cubicBezTo>
                  <a:pt x="7132" y="1989"/>
                  <a:pt x="7132" y="2108"/>
                  <a:pt x="7191" y="2168"/>
                </a:cubicBezTo>
                <a:cubicBezTo>
                  <a:pt x="7215" y="2192"/>
                  <a:pt x="7263" y="2204"/>
                  <a:pt x="7310" y="2204"/>
                </a:cubicBezTo>
                <a:cubicBezTo>
                  <a:pt x="7346" y="2204"/>
                  <a:pt x="7394" y="2192"/>
                  <a:pt x="7418" y="2168"/>
                </a:cubicBezTo>
                <a:lnTo>
                  <a:pt x="7632" y="1954"/>
                </a:lnTo>
                <a:cubicBezTo>
                  <a:pt x="7739" y="1846"/>
                  <a:pt x="7870" y="1787"/>
                  <a:pt x="8001" y="1787"/>
                </a:cubicBezTo>
                <a:cubicBezTo>
                  <a:pt x="8061" y="1787"/>
                  <a:pt x="8132" y="1775"/>
                  <a:pt x="8180" y="1751"/>
                </a:cubicBezTo>
                <a:cubicBezTo>
                  <a:pt x="8239" y="1715"/>
                  <a:pt x="8287" y="1692"/>
                  <a:pt x="8346" y="1644"/>
                </a:cubicBezTo>
                <a:lnTo>
                  <a:pt x="8680" y="1311"/>
                </a:lnTo>
                <a:lnTo>
                  <a:pt x="10180" y="2823"/>
                </a:lnTo>
                <a:lnTo>
                  <a:pt x="10013" y="2978"/>
                </a:lnTo>
                <a:cubicBezTo>
                  <a:pt x="9966" y="3025"/>
                  <a:pt x="9942" y="3073"/>
                  <a:pt x="9894" y="3120"/>
                </a:cubicBezTo>
                <a:cubicBezTo>
                  <a:pt x="9727" y="3335"/>
                  <a:pt x="9656" y="3597"/>
                  <a:pt x="9668" y="3859"/>
                </a:cubicBezTo>
                <a:cubicBezTo>
                  <a:pt x="9704" y="4502"/>
                  <a:pt x="9775" y="5311"/>
                  <a:pt x="9882" y="5740"/>
                </a:cubicBezTo>
                <a:cubicBezTo>
                  <a:pt x="9870" y="5752"/>
                  <a:pt x="9823" y="5776"/>
                  <a:pt x="9787" y="5811"/>
                </a:cubicBezTo>
                <a:cubicBezTo>
                  <a:pt x="9766" y="5815"/>
                  <a:pt x="9745" y="5816"/>
                  <a:pt x="9725" y="5816"/>
                </a:cubicBezTo>
                <a:cubicBezTo>
                  <a:pt x="9601" y="5816"/>
                  <a:pt x="9477" y="5757"/>
                  <a:pt x="9406" y="5645"/>
                </a:cubicBezTo>
                <a:lnTo>
                  <a:pt x="9013" y="4692"/>
                </a:lnTo>
                <a:cubicBezTo>
                  <a:pt x="9001" y="4633"/>
                  <a:pt x="8942" y="4609"/>
                  <a:pt x="8894" y="4585"/>
                </a:cubicBezTo>
                <a:cubicBezTo>
                  <a:pt x="8880" y="4582"/>
                  <a:pt x="8866" y="4581"/>
                  <a:pt x="8852" y="4581"/>
                </a:cubicBezTo>
                <a:cubicBezTo>
                  <a:pt x="8808" y="4581"/>
                  <a:pt x="8769" y="4596"/>
                  <a:pt x="8751" y="4633"/>
                </a:cubicBezTo>
                <a:lnTo>
                  <a:pt x="7346" y="6026"/>
                </a:lnTo>
                <a:lnTo>
                  <a:pt x="7263" y="5895"/>
                </a:lnTo>
                <a:lnTo>
                  <a:pt x="7203" y="5835"/>
                </a:lnTo>
                <a:cubicBezTo>
                  <a:pt x="7156" y="5799"/>
                  <a:pt x="7108" y="5764"/>
                  <a:pt x="7072" y="5752"/>
                </a:cubicBezTo>
                <a:lnTo>
                  <a:pt x="7906" y="4918"/>
                </a:lnTo>
                <a:cubicBezTo>
                  <a:pt x="7965" y="4859"/>
                  <a:pt x="7965" y="4740"/>
                  <a:pt x="7906" y="4680"/>
                </a:cubicBezTo>
                <a:cubicBezTo>
                  <a:pt x="7876" y="4650"/>
                  <a:pt x="7831" y="4635"/>
                  <a:pt x="7787" y="4635"/>
                </a:cubicBezTo>
                <a:cubicBezTo>
                  <a:pt x="7742" y="4635"/>
                  <a:pt x="7697" y="4650"/>
                  <a:pt x="7668" y="4680"/>
                </a:cubicBezTo>
                <a:lnTo>
                  <a:pt x="6977" y="5359"/>
                </a:lnTo>
                <a:cubicBezTo>
                  <a:pt x="6953" y="5299"/>
                  <a:pt x="6918" y="5252"/>
                  <a:pt x="6870" y="5216"/>
                </a:cubicBezTo>
                <a:lnTo>
                  <a:pt x="6834" y="5168"/>
                </a:lnTo>
                <a:cubicBezTo>
                  <a:pt x="6787" y="5121"/>
                  <a:pt x="6739" y="5097"/>
                  <a:pt x="6679" y="5061"/>
                </a:cubicBezTo>
                <a:lnTo>
                  <a:pt x="7549" y="4204"/>
                </a:lnTo>
                <a:cubicBezTo>
                  <a:pt x="7608" y="4144"/>
                  <a:pt x="7608" y="4025"/>
                  <a:pt x="7549" y="3966"/>
                </a:cubicBezTo>
                <a:cubicBezTo>
                  <a:pt x="7519" y="3936"/>
                  <a:pt x="7474" y="3921"/>
                  <a:pt x="7430" y="3921"/>
                </a:cubicBezTo>
                <a:cubicBezTo>
                  <a:pt x="7385" y="3921"/>
                  <a:pt x="7340" y="3936"/>
                  <a:pt x="7310" y="3966"/>
                </a:cubicBezTo>
                <a:lnTo>
                  <a:pt x="6513" y="4752"/>
                </a:lnTo>
                <a:cubicBezTo>
                  <a:pt x="6489" y="4692"/>
                  <a:pt x="6453" y="4644"/>
                  <a:pt x="6418" y="4597"/>
                </a:cubicBezTo>
                <a:lnTo>
                  <a:pt x="6370" y="4561"/>
                </a:lnTo>
                <a:cubicBezTo>
                  <a:pt x="6322" y="4513"/>
                  <a:pt x="6275" y="4478"/>
                  <a:pt x="6215" y="4454"/>
                </a:cubicBezTo>
                <a:lnTo>
                  <a:pt x="6834" y="3847"/>
                </a:lnTo>
                <a:cubicBezTo>
                  <a:pt x="6894" y="3787"/>
                  <a:pt x="6894" y="3668"/>
                  <a:pt x="6834" y="3609"/>
                </a:cubicBezTo>
                <a:cubicBezTo>
                  <a:pt x="6804" y="3579"/>
                  <a:pt x="6760" y="3564"/>
                  <a:pt x="6715" y="3564"/>
                </a:cubicBezTo>
                <a:cubicBezTo>
                  <a:pt x="6671" y="3564"/>
                  <a:pt x="6626" y="3579"/>
                  <a:pt x="6596" y="3609"/>
                </a:cubicBezTo>
                <a:lnTo>
                  <a:pt x="6084" y="4109"/>
                </a:lnTo>
                <a:cubicBezTo>
                  <a:pt x="6060" y="4049"/>
                  <a:pt x="6025" y="3990"/>
                  <a:pt x="5977" y="3942"/>
                </a:cubicBezTo>
                <a:lnTo>
                  <a:pt x="5953" y="3918"/>
                </a:lnTo>
                <a:cubicBezTo>
                  <a:pt x="5906" y="3871"/>
                  <a:pt x="5846" y="3823"/>
                  <a:pt x="5786" y="3811"/>
                </a:cubicBezTo>
                <a:lnTo>
                  <a:pt x="6965" y="2632"/>
                </a:lnTo>
                <a:cubicBezTo>
                  <a:pt x="7025" y="2573"/>
                  <a:pt x="7025" y="2454"/>
                  <a:pt x="6965" y="2394"/>
                </a:cubicBezTo>
                <a:cubicBezTo>
                  <a:pt x="6935" y="2364"/>
                  <a:pt x="6891" y="2349"/>
                  <a:pt x="6846" y="2349"/>
                </a:cubicBezTo>
                <a:cubicBezTo>
                  <a:pt x="6801" y="2349"/>
                  <a:pt x="6757" y="2364"/>
                  <a:pt x="6727" y="2394"/>
                </a:cubicBezTo>
                <a:lnTo>
                  <a:pt x="5751" y="3370"/>
                </a:lnTo>
                <a:lnTo>
                  <a:pt x="5072" y="2680"/>
                </a:lnTo>
                <a:lnTo>
                  <a:pt x="5798" y="2382"/>
                </a:lnTo>
                <a:cubicBezTo>
                  <a:pt x="5798" y="2382"/>
                  <a:pt x="5810" y="2382"/>
                  <a:pt x="5810" y="2370"/>
                </a:cubicBezTo>
                <a:cubicBezTo>
                  <a:pt x="6096" y="2204"/>
                  <a:pt x="6227" y="1882"/>
                  <a:pt x="6144" y="1585"/>
                </a:cubicBezTo>
                <a:cubicBezTo>
                  <a:pt x="6144" y="1561"/>
                  <a:pt x="6132" y="1549"/>
                  <a:pt x="6132" y="1537"/>
                </a:cubicBezTo>
                <a:cubicBezTo>
                  <a:pt x="6049" y="1403"/>
                  <a:pt x="5914" y="1251"/>
                  <a:pt x="5778" y="1251"/>
                </a:cubicBezTo>
                <a:cubicBezTo>
                  <a:pt x="5757" y="1251"/>
                  <a:pt x="5736" y="1255"/>
                  <a:pt x="5715" y="1263"/>
                </a:cubicBezTo>
                <a:cubicBezTo>
                  <a:pt x="5429" y="1358"/>
                  <a:pt x="4774" y="1430"/>
                  <a:pt x="3870" y="1477"/>
                </a:cubicBezTo>
                <a:cubicBezTo>
                  <a:pt x="3855" y="1478"/>
                  <a:pt x="3840" y="1478"/>
                  <a:pt x="3825" y="1478"/>
                </a:cubicBezTo>
                <a:cubicBezTo>
                  <a:pt x="3603" y="1478"/>
                  <a:pt x="3395" y="1395"/>
                  <a:pt x="3239" y="1239"/>
                </a:cubicBezTo>
                <a:lnTo>
                  <a:pt x="3072" y="1073"/>
                </a:lnTo>
                <a:lnTo>
                  <a:pt x="3096" y="1061"/>
                </a:lnTo>
                <a:cubicBezTo>
                  <a:pt x="3155" y="1001"/>
                  <a:pt x="3155" y="882"/>
                  <a:pt x="3096" y="823"/>
                </a:cubicBezTo>
                <a:lnTo>
                  <a:pt x="2322" y="49"/>
                </a:lnTo>
                <a:cubicBezTo>
                  <a:pt x="2286" y="13"/>
                  <a:pt x="2238" y="1"/>
                  <a:pt x="2203" y="1"/>
                </a:cubicBezTo>
                <a:close/>
              </a:path>
            </a:pathLst>
          </a:custGeom>
          <a:solidFill>
            <a:srgbClr val="000000"/>
          </a:solidFill>
          <a:ln w="9525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4918890" y="1369149"/>
            <a:ext cx="524700" cy="4107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1229123" y="3277879"/>
            <a:ext cx="524700" cy="4107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2" name="Google Shape;11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49581" y="1397577"/>
            <a:ext cx="463327" cy="31146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3" name="Google Shape;113;p14"/>
          <p:cNvGrpSpPr/>
          <p:nvPr/>
        </p:nvGrpSpPr>
        <p:grpSpPr>
          <a:xfrm>
            <a:off x="1259865" y="3316052"/>
            <a:ext cx="463350" cy="334070"/>
            <a:chOff x="854261" y="2908813"/>
            <a:chExt cx="377474" cy="335748"/>
          </a:xfrm>
        </p:grpSpPr>
        <p:sp>
          <p:nvSpPr>
            <p:cNvPr id="114" name="Google Shape;114;p14"/>
            <p:cNvSpPr/>
            <p:nvPr/>
          </p:nvSpPr>
          <p:spPr>
            <a:xfrm>
              <a:off x="896337" y="3079695"/>
              <a:ext cx="47391" cy="17091"/>
            </a:xfrm>
            <a:custGeom>
              <a:avLst/>
              <a:gdLst/>
              <a:ahLst/>
              <a:cxnLst/>
              <a:rect l="l" t="t" r="r" b="b"/>
              <a:pathLst>
                <a:path w="1489" h="537" extrusionOk="0">
                  <a:moveTo>
                    <a:pt x="179" y="1"/>
                  </a:moveTo>
                  <a:cubicBezTo>
                    <a:pt x="96" y="1"/>
                    <a:pt x="0" y="72"/>
                    <a:pt x="0" y="179"/>
                  </a:cubicBezTo>
                  <a:cubicBezTo>
                    <a:pt x="0" y="263"/>
                    <a:pt x="84" y="358"/>
                    <a:pt x="179" y="358"/>
                  </a:cubicBezTo>
                  <a:cubicBezTo>
                    <a:pt x="381" y="358"/>
                    <a:pt x="941" y="382"/>
                    <a:pt x="1227" y="525"/>
                  </a:cubicBezTo>
                  <a:cubicBezTo>
                    <a:pt x="1251" y="537"/>
                    <a:pt x="1274" y="537"/>
                    <a:pt x="1298" y="537"/>
                  </a:cubicBezTo>
                  <a:cubicBezTo>
                    <a:pt x="1358" y="537"/>
                    <a:pt x="1417" y="501"/>
                    <a:pt x="1453" y="441"/>
                  </a:cubicBezTo>
                  <a:cubicBezTo>
                    <a:pt x="1489" y="358"/>
                    <a:pt x="1465" y="251"/>
                    <a:pt x="1370" y="203"/>
                  </a:cubicBezTo>
                  <a:cubicBezTo>
                    <a:pt x="977" y="1"/>
                    <a:pt x="215" y="1"/>
                    <a:pt x="17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878514" y="3191855"/>
              <a:ext cx="11426" cy="52706"/>
            </a:xfrm>
            <a:custGeom>
              <a:avLst/>
              <a:gdLst/>
              <a:ahLst/>
              <a:cxnLst/>
              <a:rect l="l" t="t" r="r" b="b"/>
              <a:pathLst>
                <a:path w="359" h="1656" extrusionOk="0">
                  <a:moveTo>
                    <a:pt x="179" y="1"/>
                  </a:moveTo>
                  <a:cubicBezTo>
                    <a:pt x="84" y="1"/>
                    <a:pt x="1" y="72"/>
                    <a:pt x="1" y="180"/>
                  </a:cubicBezTo>
                  <a:lnTo>
                    <a:pt x="1" y="1477"/>
                  </a:lnTo>
                  <a:cubicBezTo>
                    <a:pt x="1" y="1561"/>
                    <a:pt x="72" y="1656"/>
                    <a:pt x="179" y="1656"/>
                  </a:cubicBezTo>
                  <a:cubicBezTo>
                    <a:pt x="287" y="1656"/>
                    <a:pt x="358" y="1585"/>
                    <a:pt x="358" y="1477"/>
                  </a:cubicBezTo>
                  <a:lnTo>
                    <a:pt x="358" y="180"/>
                  </a:lnTo>
                  <a:cubicBezTo>
                    <a:pt x="358" y="72"/>
                    <a:pt x="287" y="1"/>
                    <a:pt x="17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854261" y="3050159"/>
              <a:ext cx="219451" cy="194052"/>
            </a:xfrm>
            <a:custGeom>
              <a:avLst/>
              <a:gdLst/>
              <a:ahLst/>
              <a:cxnLst/>
              <a:rect l="l" t="t" r="r" b="b"/>
              <a:pathLst>
                <a:path w="6895" h="6097" extrusionOk="0">
                  <a:moveTo>
                    <a:pt x="6406" y="679"/>
                  </a:moveTo>
                  <a:lnTo>
                    <a:pt x="6466" y="929"/>
                  </a:lnTo>
                  <a:cubicBezTo>
                    <a:pt x="6490" y="1000"/>
                    <a:pt x="6478" y="1072"/>
                    <a:pt x="6418" y="1119"/>
                  </a:cubicBezTo>
                  <a:lnTo>
                    <a:pt x="6311" y="1226"/>
                  </a:lnTo>
                  <a:lnTo>
                    <a:pt x="6073" y="988"/>
                  </a:lnTo>
                  <a:lnTo>
                    <a:pt x="6406" y="679"/>
                  </a:lnTo>
                  <a:close/>
                  <a:moveTo>
                    <a:pt x="3192" y="345"/>
                  </a:moveTo>
                  <a:lnTo>
                    <a:pt x="3192" y="1060"/>
                  </a:lnTo>
                  <a:cubicBezTo>
                    <a:pt x="3192" y="1179"/>
                    <a:pt x="3156" y="1298"/>
                    <a:pt x="3108" y="1405"/>
                  </a:cubicBezTo>
                  <a:lnTo>
                    <a:pt x="3025" y="1584"/>
                  </a:lnTo>
                  <a:cubicBezTo>
                    <a:pt x="3013" y="1607"/>
                    <a:pt x="3013" y="1619"/>
                    <a:pt x="3013" y="1655"/>
                  </a:cubicBezTo>
                  <a:lnTo>
                    <a:pt x="3013" y="2024"/>
                  </a:lnTo>
                  <a:cubicBezTo>
                    <a:pt x="2989" y="2286"/>
                    <a:pt x="2894" y="2524"/>
                    <a:pt x="2715" y="2703"/>
                  </a:cubicBezTo>
                  <a:cubicBezTo>
                    <a:pt x="2537" y="2881"/>
                    <a:pt x="2275" y="2965"/>
                    <a:pt x="2025" y="2965"/>
                  </a:cubicBezTo>
                  <a:cubicBezTo>
                    <a:pt x="1525" y="2953"/>
                    <a:pt x="1120" y="2500"/>
                    <a:pt x="1120" y="1988"/>
                  </a:cubicBezTo>
                  <a:lnTo>
                    <a:pt x="1120" y="1655"/>
                  </a:lnTo>
                  <a:cubicBezTo>
                    <a:pt x="1120" y="1619"/>
                    <a:pt x="1120" y="1596"/>
                    <a:pt x="1108" y="1584"/>
                  </a:cubicBezTo>
                  <a:lnTo>
                    <a:pt x="1001" y="1369"/>
                  </a:lnTo>
                  <a:cubicBezTo>
                    <a:pt x="953" y="1298"/>
                    <a:pt x="941" y="1203"/>
                    <a:pt x="941" y="1119"/>
                  </a:cubicBezTo>
                  <a:lnTo>
                    <a:pt x="941" y="1107"/>
                  </a:lnTo>
                  <a:cubicBezTo>
                    <a:pt x="941" y="691"/>
                    <a:pt x="1287" y="345"/>
                    <a:pt x="1703" y="345"/>
                  </a:cubicBezTo>
                  <a:close/>
                  <a:moveTo>
                    <a:pt x="2442" y="3227"/>
                  </a:moveTo>
                  <a:cubicBezTo>
                    <a:pt x="2454" y="3298"/>
                    <a:pt x="2477" y="3334"/>
                    <a:pt x="2489" y="3381"/>
                  </a:cubicBezTo>
                  <a:lnTo>
                    <a:pt x="2323" y="3548"/>
                  </a:lnTo>
                  <a:cubicBezTo>
                    <a:pt x="2251" y="3620"/>
                    <a:pt x="2156" y="3655"/>
                    <a:pt x="2059" y="3655"/>
                  </a:cubicBezTo>
                  <a:cubicBezTo>
                    <a:pt x="1962" y="3655"/>
                    <a:pt x="1864" y="3620"/>
                    <a:pt x="1787" y="3548"/>
                  </a:cubicBezTo>
                  <a:lnTo>
                    <a:pt x="1644" y="3393"/>
                  </a:lnTo>
                  <a:cubicBezTo>
                    <a:pt x="1656" y="3358"/>
                    <a:pt x="1668" y="3286"/>
                    <a:pt x="1668" y="3227"/>
                  </a:cubicBezTo>
                  <a:cubicBezTo>
                    <a:pt x="1775" y="3262"/>
                    <a:pt x="1894" y="3286"/>
                    <a:pt x="2013" y="3286"/>
                  </a:cubicBezTo>
                  <a:lnTo>
                    <a:pt x="2061" y="3286"/>
                  </a:lnTo>
                  <a:cubicBezTo>
                    <a:pt x="2192" y="3286"/>
                    <a:pt x="2323" y="3274"/>
                    <a:pt x="2442" y="3227"/>
                  </a:cubicBezTo>
                  <a:close/>
                  <a:moveTo>
                    <a:pt x="1680" y="0"/>
                  </a:moveTo>
                  <a:cubicBezTo>
                    <a:pt x="1072" y="0"/>
                    <a:pt x="584" y="500"/>
                    <a:pt x="584" y="1107"/>
                  </a:cubicBezTo>
                  <a:lnTo>
                    <a:pt x="584" y="1119"/>
                  </a:lnTo>
                  <a:cubicBezTo>
                    <a:pt x="584" y="1250"/>
                    <a:pt x="608" y="1405"/>
                    <a:pt x="668" y="1524"/>
                  </a:cubicBezTo>
                  <a:lnTo>
                    <a:pt x="763" y="1703"/>
                  </a:lnTo>
                  <a:lnTo>
                    <a:pt x="763" y="1988"/>
                  </a:lnTo>
                  <a:cubicBezTo>
                    <a:pt x="763" y="2429"/>
                    <a:pt x="977" y="2834"/>
                    <a:pt x="1311" y="3072"/>
                  </a:cubicBezTo>
                  <a:lnTo>
                    <a:pt x="1311" y="3215"/>
                  </a:lnTo>
                  <a:cubicBezTo>
                    <a:pt x="1311" y="3310"/>
                    <a:pt x="1251" y="3381"/>
                    <a:pt x="1156" y="3417"/>
                  </a:cubicBezTo>
                  <a:lnTo>
                    <a:pt x="537" y="3596"/>
                  </a:lnTo>
                  <a:cubicBezTo>
                    <a:pt x="227" y="3679"/>
                    <a:pt x="1" y="3965"/>
                    <a:pt x="1" y="4286"/>
                  </a:cubicBezTo>
                  <a:lnTo>
                    <a:pt x="1" y="5917"/>
                  </a:lnTo>
                  <a:cubicBezTo>
                    <a:pt x="1" y="6001"/>
                    <a:pt x="72" y="6096"/>
                    <a:pt x="179" y="6096"/>
                  </a:cubicBezTo>
                  <a:cubicBezTo>
                    <a:pt x="287" y="6096"/>
                    <a:pt x="358" y="6013"/>
                    <a:pt x="358" y="5917"/>
                  </a:cubicBezTo>
                  <a:lnTo>
                    <a:pt x="358" y="4310"/>
                  </a:lnTo>
                  <a:cubicBezTo>
                    <a:pt x="358" y="4143"/>
                    <a:pt x="477" y="3977"/>
                    <a:pt x="644" y="3929"/>
                  </a:cubicBezTo>
                  <a:lnTo>
                    <a:pt x="1263" y="3751"/>
                  </a:lnTo>
                  <a:cubicBezTo>
                    <a:pt x="1322" y="3739"/>
                    <a:pt x="1370" y="3715"/>
                    <a:pt x="1418" y="3679"/>
                  </a:cubicBezTo>
                  <a:lnTo>
                    <a:pt x="1513" y="3786"/>
                  </a:lnTo>
                  <a:cubicBezTo>
                    <a:pt x="1668" y="3929"/>
                    <a:pt x="1846" y="3989"/>
                    <a:pt x="2037" y="3989"/>
                  </a:cubicBezTo>
                  <a:cubicBezTo>
                    <a:pt x="2227" y="3989"/>
                    <a:pt x="2406" y="3917"/>
                    <a:pt x="2561" y="3786"/>
                  </a:cubicBezTo>
                  <a:lnTo>
                    <a:pt x="2727" y="3620"/>
                  </a:lnTo>
                  <a:cubicBezTo>
                    <a:pt x="2799" y="3655"/>
                    <a:pt x="2870" y="3679"/>
                    <a:pt x="2966" y="3679"/>
                  </a:cubicBezTo>
                  <a:lnTo>
                    <a:pt x="3001" y="3679"/>
                  </a:lnTo>
                  <a:cubicBezTo>
                    <a:pt x="3144" y="3679"/>
                    <a:pt x="3275" y="3620"/>
                    <a:pt x="3382" y="3524"/>
                  </a:cubicBezTo>
                  <a:lnTo>
                    <a:pt x="5823" y="1226"/>
                  </a:lnTo>
                  <a:lnTo>
                    <a:pt x="6061" y="1465"/>
                  </a:lnTo>
                  <a:lnTo>
                    <a:pt x="3239" y="4274"/>
                  </a:lnTo>
                  <a:cubicBezTo>
                    <a:pt x="3061" y="4453"/>
                    <a:pt x="2977" y="4679"/>
                    <a:pt x="2977" y="4917"/>
                  </a:cubicBezTo>
                  <a:lnTo>
                    <a:pt x="2977" y="5906"/>
                  </a:lnTo>
                  <a:cubicBezTo>
                    <a:pt x="2977" y="6001"/>
                    <a:pt x="3049" y="6096"/>
                    <a:pt x="3156" y="6096"/>
                  </a:cubicBezTo>
                  <a:cubicBezTo>
                    <a:pt x="3239" y="6096"/>
                    <a:pt x="3335" y="6013"/>
                    <a:pt x="3335" y="5906"/>
                  </a:cubicBezTo>
                  <a:lnTo>
                    <a:pt x="3335" y="4917"/>
                  </a:lnTo>
                  <a:cubicBezTo>
                    <a:pt x="3335" y="4763"/>
                    <a:pt x="3394" y="4620"/>
                    <a:pt x="3501" y="4513"/>
                  </a:cubicBezTo>
                  <a:lnTo>
                    <a:pt x="6656" y="1357"/>
                  </a:lnTo>
                  <a:cubicBezTo>
                    <a:pt x="6787" y="1226"/>
                    <a:pt x="6847" y="1024"/>
                    <a:pt x="6799" y="834"/>
                  </a:cubicBezTo>
                  <a:lnTo>
                    <a:pt x="6704" y="405"/>
                  </a:lnTo>
                  <a:lnTo>
                    <a:pt x="6823" y="298"/>
                  </a:lnTo>
                  <a:cubicBezTo>
                    <a:pt x="6895" y="238"/>
                    <a:pt x="6895" y="119"/>
                    <a:pt x="6823" y="60"/>
                  </a:cubicBezTo>
                  <a:cubicBezTo>
                    <a:pt x="6793" y="24"/>
                    <a:pt x="6749" y="6"/>
                    <a:pt x="6704" y="6"/>
                  </a:cubicBezTo>
                  <a:cubicBezTo>
                    <a:pt x="6659" y="6"/>
                    <a:pt x="6615" y="24"/>
                    <a:pt x="6585" y="60"/>
                  </a:cubicBezTo>
                  <a:lnTo>
                    <a:pt x="3156" y="3274"/>
                  </a:lnTo>
                  <a:cubicBezTo>
                    <a:pt x="3132" y="3310"/>
                    <a:pt x="3073" y="3334"/>
                    <a:pt x="3025" y="3334"/>
                  </a:cubicBezTo>
                  <a:lnTo>
                    <a:pt x="2977" y="3334"/>
                  </a:lnTo>
                  <a:cubicBezTo>
                    <a:pt x="2870" y="3334"/>
                    <a:pt x="2787" y="3250"/>
                    <a:pt x="2787" y="3143"/>
                  </a:cubicBezTo>
                  <a:lnTo>
                    <a:pt x="2787" y="3084"/>
                  </a:lnTo>
                  <a:cubicBezTo>
                    <a:pt x="2846" y="3036"/>
                    <a:pt x="2906" y="3000"/>
                    <a:pt x="2942" y="2953"/>
                  </a:cubicBezTo>
                  <a:cubicBezTo>
                    <a:pt x="3204" y="2715"/>
                    <a:pt x="3335" y="2381"/>
                    <a:pt x="3335" y="2024"/>
                  </a:cubicBezTo>
                  <a:lnTo>
                    <a:pt x="3335" y="1703"/>
                  </a:lnTo>
                  <a:lnTo>
                    <a:pt x="3406" y="1572"/>
                  </a:lnTo>
                  <a:cubicBezTo>
                    <a:pt x="3477" y="1417"/>
                    <a:pt x="3525" y="1238"/>
                    <a:pt x="3525" y="1072"/>
                  </a:cubicBezTo>
                  <a:lnTo>
                    <a:pt x="3525" y="179"/>
                  </a:lnTo>
                  <a:cubicBezTo>
                    <a:pt x="3525" y="95"/>
                    <a:pt x="3454" y="0"/>
                    <a:pt x="3347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1008115" y="2908813"/>
              <a:ext cx="223620" cy="188355"/>
            </a:xfrm>
            <a:custGeom>
              <a:avLst/>
              <a:gdLst/>
              <a:ahLst/>
              <a:cxnLst/>
              <a:rect l="l" t="t" r="r" b="b"/>
              <a:pathLst>
                <a:path w="7026" h="5918" extrusionOk="0">
                  <a:moveTo>
                    <a:pt x="560" y="0"/>
                  </a:moveTo>
                  <a:cubicBezTo>
                    <a:pt x="263" y="0"/>
                    <a:pt x="1" y="238"/>
                    <a:pt x="1" y="548"/>
                  </a:cubicBezTo>
                  <a:lnTo>
                    <a:pt x="1" y="5251"/>
                  </a:lnTo>
                  <a:cubicBezTo>
                    <a:pt x="1" y="5334"/>
                    <a:pt x="84" y="5429"/>
                    <a:pt x="179" y="5429"/>
                  </a:cubicBezTo>
                  <a:cubicBezTo>
                    <a:pt x="287" y="5429"/>
                    <a:pt x="358" y="5358"/>
                    <a:pt x="358" y="5251"/>
                  </a:cubicBezTo>
                  <a:lnTo>
                    <a:pt x="358" y="548"/>
                  </a:lnTo>
                  <a:cubicBezTo>
                    <a:pt x="358" y="441"/>
                    <a:pt x="453" y="357"/>
                    <a:pt x="560" y="357"/>
                  </a:cubicBezTo>
                  <a:lnTo>
                    <a:pt x="6478" y="357"/>
                  </a:lnTo>
                  <a:cubicBezTo>
                    <a:pt x="6585" y="357"/>
                    <a:pt x="6668" y="441"/>
                    <a:pt x="6668" y="548"/>
                  </a:cubicBezTo>
                  <a:lnTo>
                    <a:pt x="6668" y="5370"/>
                  </a:lnTo>
                  <a:cubicBezTo>
                    <a:pt x="6668" y="5477"/>
                    <a:pt x="6585" y="5560"/>
                    <a:pt x="6478" y="5560"/>
                  </a:cubicBezTo>
                  <a:lnTo>
                    <a:pt x="2525" y="5560"/>
                  </a:lnTo>
                  <a:cubicBezTo>
                    <a:pt x="2430" y="5560"/>
                    <a:pt x="2346" y="5632"/>
                    <a:pt x="2346" y="5739"/>
                  </a:cubicBezTo>
                  <a:cubicBezTo>
                    <a:pt x="2346" y="5846"/>
                    <a:pt x="2418" y="5917"/>
                    <a:pt x="2525" y="5917"/>
                  </a:cubicBezTo>
                  <a:lnTo>
                    <a:pt x="6478" y="5917"/>
                  </a:lnTo>
                  <a:cubicBezTo>
                    <a:pt x="6775" y="5917"/>
                    <a:pt x="7025" y="5679"/>
                    <a:pt x="7025" y="5370"/>
                  </a:cubicBezTo>
                  <a:lnTo>
                    <a:pt x="7025" y="548"/>
                  </a:lnTo>
                  <a:cubicBezTo>
                    <a:pt x="7025" y="226"/>
                    <a:pt x="6787" y="0"/>
                    <a:pt x="649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1037301" y="2944046"/>
              <a:ext cx="165248" cy="105763"/>
            </a:xfrm>
            <a:custGeom>
              <a:avLst/>
              <a:gdLst/>
              <a:ahLst/>
              <a:cxnLst/>
              <a:rect l="l" t="t" r="r" b="b"/>
              <a:pathLst>
                <a:path w="5192" h="3323" extrusionOk="0">
                  <a:moveTo>
                    <a:pt x="4084" y="0"/>
                  </a:moveTo>
                  <a:cubicBezTo>
                    <a:pt x="4001" y="0"/>
                    <a:pt x="3906" y="84"/>
                    <a:pt x="3906" y="179"/>
                  </a:cubicBezTo>
                  <a:cubicBezTo>
                    <a:pt x="3906" y="286"/>
                    <a:pt x="3989" y="358"/>
                    <a:pt x="4084" y="358"/>
                  </a:cubicBezTo>
                  <a:lnTo>
                    <a:pt x="4596" y="358"/>
                  </a:lnTo>
                  <a:lnTo>
                    <a:pt x="2691" y="2263"/>
                  </a:lnTo>
                  <a:lnTo>
                    <a:pt x="1882" y="1465"/>
                  </a:lnTo>
                  <a:cubicBezTo>
                    <a:pt x="1846" y="1429"/>
                    <a:pt x="1801" y="1411"/>
                    <a:pt x="1758" y="1411"/>
                  </a:cubicBezTo>
                  <a:cubicBezTo>
                    <a:pt x="1715" y="1411"/>
                    <a:pt x="1673" y="1429"/>
                    <a:pt x="1644" y="1465"/>
                  </a:cubicBezTo>
                  <a:lnTo>
                    <a:pt x="72" y="3036"/>
                  </a:lnTo>
                  <a:cubicBezTo>
                    <a:pt x="1" y="3120"/>
                    <a:pt x="1" y="3215"/>
                    <a:pt x="72" y="3275"/>
                  </a:cubicBezTo>
                  <a:cubicBezTo>
                    <a:pt x="96" y="3310"/>
                    <a:pt x="143" y="3322"/>
                    <a:pt x="191" y="3322"/>
                  </a:cubicBezTo>
                  <a:cubicBezTo>
                    <a:pt x="239" y="3322"/>
                    <a:pt x="274" y="3310"/>
                    <a:pt x="310" y="3275"/>
                  </a:cubicBezTo>
                  <a:lnTo>
                    <a:pt x="1763" y="1822"/>
                  </a:lnTo>
                  <a:lnTo>
                    <a:pt x="2572" y="2620"/>
                  </a:lnTo>
                  <a:cubicBezTo>
                    <a:pt x="2608" y="2661"/>
                    <a:pt x="2653" y="2682"/>
                    <a:pt x="2696" y="2682"/>
                  </a:cubicBezTo>
                  <a:cubicBezTo>
                    <a:pt x="2739" y="2682"/>
                    <a:pt x="2781" y="2661"/>
                    <a:pt x="2810" y="2620"/>
                  </a:cubicBezTo>
                  <a:lnTo>
                    <a:pt x="4835" y="596"/>
                  </a:lnTo>
                  <a:lnTo>
                    <a:pt x="4835" y="1108"/>
                  </a:lnTo>
                  <a:cubicBezTo>
                    <a:pt x="4835" y="1191"/>
                    <a:pt x="4906" y="1286"/>
                    <a:pt x="5013" y="1286"/>
                  </a:cubicBezTo>
                  <a:cubicBezTo>
                    <a:pt x="5120" y="1286"/>
                    <a:pt x="5192" y="1215"/>
                    <a:pt x="5192" y="1108"/>
                  </a:cubicBezTo>
                  <a:lnTo>
                    <a:pt x="5192" y="179"/>
                  </a:lnTo>
                  <a:cubicBezTo>
                    <a:pt x="5192" y="84"/>
                    <a:pt x="5120" y="0"/>
                    <a:pt x="501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4"/>
          <p:cNvSpPr/>
          <p:nvPr/>
        </p:nvSpPr>
        <p:spPr>
          <a:xfrm>
            <a:off x="4918889" y="3270811"/>
            <a:ext cx="524700" cy="4455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" name="Google Shape;120;p14"/>
          <p:cNvGrpSpPr/>
          <p:nvPr/>
        </p:nvGrpSpPr>
        <p:grpSpPr>
          <a:xfrm>
            <a:off x="4949563" y="3319582"/>
            <a:ext cx="463321" cy="348216"/>
            <a:chOff x="2753373" y="2902523"/>
            <a:chExt cx="347552" cy="325557"/>
          </a:xfrm>
        </p:grpSpPr>
        <p:sp>
          <p:nvSpPr>
            <p:cNvPr id="121" name="Google Shape;121;p14"/>
            <p:cNvSpPr/>
            <p:nvPr/>
          </p:nvSpPr>
          <p:spPr>
            <a:xfrm>
              <a:off x="2807962" y="3018575"/>
              <a:ext cx="86418" cy="29506"/>
            </a:xfrm>
            <a:custGeom>
              <a:avLst/>
              <a:gdLst/>
              <a:ahLst/>
              <a:cxnLst/>
              <a:rect l="l" t="t" r="r" b="b"/>
              <a:pathLst>
                <a:path w="2715" h="927" extrusionOk="0">
                  <a:moveTo>
                    <a:pt x="1070" y="0"/>
                  </a:moveTo>
                  <a:cubicBezTo>
                    <a:pt x="752" y="0"/>
                    <a:pt x="464" y="31"/>
                    <a:pt x="274" y="57"/>
                  </a:cubicBezTo>
                  <a:cubicBezTo>
                    <a:pt x="107" y="93"/>
                    <a:pt x="0" y="224"/>
                    <a:pt x="0" y="390"/>
                  </a:cubicBezTo>
                  <a:lnTo>
                    <a:pt x="0" y="759"/>
                  </a:lnTo>
                  <a:cubicBezTo>
                    <a:pt x="0" y="843"/>
                    <a:pt x="72" y="926"/>
                    <a:pt x="155" y="926"/>
                  </a:cubicBezTo>
                  <a:cubicBezTo>
                    <a:pt x="250" y="926"/>
                    <a:pt x="322" y="843"/>
                    <a:pt x="322" y="759"/>
                  </a:cubicBezTo>
                  <a:lnTo>
                    <a:pt x="322" y="390"/>
                  </a:lnTo>
                  <a:cubicBezTo>
                    <a:pt x="322" y="390"/>
                    <a:pt x="322" y="367"/>
                    <a:pt x="334" y="367"/>
                  </a:cubicBezTo>
                  <a:cubicBezTo>
                    <a:pt x="493" y="349"/>
                    <a:pt x="758" y="318"/>
                    <a:pt x="1059" y="318"/>
                  </a:cubicBezTo>
                  <a:cubicBezTo>
                    <a:pt x="1163" y="318"/>
                    <a:pt x="1271" y="322"/>
                    <a:pt x="1381" y="331"/>
                  </a:cubicBezTo>
                  <a:cubicBezTo>
                    <a:pt x="1870" y="355"/>
                    <a:pt x="2239" y="486"/>
                    <a:pt x="2453" y="700"/>
                  </a:cubicBezTo>
                  <a:cubicBezTo>
                    <a:pt x="2483" y="730"/>
                    <a:pt x="2524" y="745"/>
                    <a:pt x="2566" y="745"/>
                  </a:cubicBezTo>
                  <a:cubicBezTo>
                    <a:pt x="2608" y="745"/>
                    <a:pt x="2649" y="730"/>
                    <a:pt x="2679" y="700"/>
                  </a:cubicBezTo>
                  <a:cubicBezTo>
                    <a:pt x="2715" y="640"/>
                    <a:pt x="2715" y="533"/>
                    <a:pt x="2655" y="474"/>
                  </a:cubicBezTo>
                  <a:cubicBezTo>
                    <a:pt x="2276" y="95"/>
                    <a:pt x="1627" y="0"/>
                    <a:pt x="107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2753373" y="2973376"/>
              <a:ext cx="195213" cy="254704"/>
            </a:xfrm>
            <a:custGeom>
              <a:avLst/>
              <a:gdLst/>
              <a:ahLst/>
              <a:cxnLst/>
              <a:rect l="l" t="t" r="r" b="b"/>
              <a:pathLst>
                <a:path w="6133" h="8002" extrusionOk="0">
                  <a:moveTo>
                    <a:pt x="4787" y="298"/>
                  </a:moveTo>
                  <a:lnTo>
                    <a:pt x="4787" y="1846"/>
                  </a:lnTo>
                  <a:cubicBezTo>
                    <a:pt x="4787" y="2084"/>
                    <a:pt x="4751" y="2310"/>
                    <a:pt x="4644" y="2513"/>
                  </a:cubicBezTo>
                  <a:cubicBezTo>
                    <a:pt x="4632" y="2537"/>
                    <a:pt x="4632" y="2560"/>
                    <a:pt x="4632" y="2596"/>
                  </a:cubicBezTo>
                  <a:lnTo>
                    <a:pt x="4632" y="3037"/>
                  </a:lnTo>
                  <a:cubicBezTo>
                    <a:pt x="4632" y="3465"/>
                    <a:pt x="4442" y="3870"/>
                    <a:pt x="4132" y="4168"/>
                  </a:cubicBezTo>
                  <a:cubicBezTo>
                    <a:pt x="3852" y="4437"/>
                    <a:pt x="3484" y="4590"/>
                    <a:pt x="3099" y="4590"/>
                  </a:cubicBezTo>
                  <a:cubicBezTo>
                    <a:pt x="3059" y="4590"/>
                    <a:pt x="3018" y="4588"/>
                    <a:pt x="2977" y="4584"/>
                  </a:cubicBezTo>
                  <a:cubicBezTo>
                    <a:pt x="2156" y="4525"/>
                    <a:pt x="1513" y="3811"/>
                    <a:pt x="1513" y="2977"/>
                  </a:cubicBezTo>
                  <a:lnTo>
                    <a:pt x="1513" y="2572"/>
                  </a:lnTo>
                  <a:cubicBezTo>
                    <a:pt x="1513" y="2549"/>
                    <a:pt x="1513" y="2537"/>
                    <a:pt x="1501" y="2501"/>
                  </a:cubicBezTo>
                  <a:cubicBezTo>
                    <a:pt x="1394" y="2298"/>
                    <a:pt x="1358" y="2072"/>
                    <a:pt x="1358" y="1834"/>
                  </a:cubicBezTo>
                  <a:lnTo>
                    <a:pt x="1358" y="1513"/>
                  </a:lnTo>
                  <a:cubicBezTo>
                    <a:pt x="1358" y="834"/>
                    <a:pt x="1894" y="298"/>
                    <a:pt x="2561" y="298"/>
                  </a:cubicBezTo>
                  <a:close/>
                  <a:moveTo>
                    <a:pt x="3930" y="4680"/>
                  </a:moveTo>
                  <a:lnTo>
                    <a:pt x="3930" y="4977"/>
                  </a:lnTo>
                  <a:lnTo>
                    <a:pt x="3061" y="5573"/>
                  </a:lnTo>
                  <a:lnTo>
                    <a:pt x="2203" y="4977"/>
                  </a:lnTo>
                  <a:lnTo>
                    <a:pt x="2203" y="4680"/>
                  </a:lnTo>
                  <a:cubicBezTo>
                    <a:pt x="2430" y="4799"/>
                    <a:pt x="2680" y="4870"/>
                    <a:pt x="2942" y="4882"/>
                  </a:cubicBezTo>
                  <a:lnTo>
                    <a:pt x="3061" y="4882"/>
                  </a:lnTo>
                  <a:cubicBezTo>
                    <a:pt x="3358" y="4882"/>
                    <a:pt x="3656" y="4811"/>
                    <a:pt x="3930" y="4680"/>
                  </a:cubicBezTo>
                  <a:close/>
                  <a:moveTo>
                    <a:pt x="2084" y="5275"/>
                  </a:moveTo>
                  <a:lnTo>
                    <a:pt x="2846" y="5787"/>
                  </a:lnTo>
                  <a:lnTo>
                    <a:pt x="2430" y="6180"/>
                  </a:lnTo>
                  <a:lnTo>
                    <a:pt x="2406" y="6180"/>
                  </a:lnTo>
                  <a:lnTo>
                    <a:pt x="1918" y="5442"/>
                  </a:lnTo>
                  <a:lnTo>
                    <a:pt x="2084" y="5275"/>
                  </a:lnTo>
                  <a:close/>
                  <a:moveTo>
                    <a:pt x="4073" y="5251"/>
                  </a:moveTo>
                  <a:lnTo>
                    <a:pt x="4239" y="5418"/>
                  </a:lnTo>
                  <a:lnTo>
                    <a:pt x="3739" y="6180"/>
                  </a:lnTo>
                  <a:lnTo>
                    <a:pt x="3716" y="6180"/>
                  </a:lnTo>
                  <a:lnTo>
                    <a:pt x="3311" y="5775"/>
                  </a:lnTo>
                  <a:lnTo>
                    <a:pt x="4073" y="5251"/>
                  </a:lnTo>
                  <a:close/>
                  <a:moveTo>
                    <a:pt x="2549" y="1"/>
                  </a:moveTo>
                  <a:cubicBezTo>
                    <a:pt x="1715" y="1"/>
                    <a:pt x="1025" y="691"/>
                    <a:pt x="1025" y="1525"/>
                  </a:cubicBezTo>
                  <a:lnTo>
                    <a:pt x="1025" y="1870"/>
                  </a:lnTo>
                  <a:cubicBezTo>
                    <a:pt x="1025" y="2132"/>
                    <a:pt x="1084" y="2406"/>
                    <a:pt x="1191" y="2644"/>
                  </a:cubicBezTo>
                  <a:lnTo>
                    <a:pt x="1191" y="3001"/>
                  </a:lnTo>
                  <a:cubicBezTo>
                    <a:pt x="1191" y="3596"/>
                    <a:pt x="1453" y="4132"/>
                    <a:pt x="1870" y="4489"/>
                  </a:cubicBezTo>
                  <a:lnTo>
                    <a:pt x="1870" y="5025"/>
                  </a:lnTo>
                  <a:lnTo>
                    <a:pt x="1572" y="5335"/>
                  </a:lnTo>
                  <a:cubicBezTo>
                    <a:pt x="1549" y="5358"/>
                    <a:pt x="1537" y="5406"/>
                    <a:pt x="1537" y="5454"/>
                  </a:cubicBezTo>
                  <a:lnTo>
                    <a:pt x="548" y="5811"/>
                  </a:lnTo>
                  <a:cubicBezTo>
                    <a:pt x="227" y="5930"/>
                    <a:pt x="1" y="6239"/>
                    <a:pt x="1" y="6597"/>
                  </a:cubicBezTo>
                  <a:lnTo>
                    <a:pt x="1" y="7823"/>
                  </a:lnTo>
                  <a:cubicBezTo>
                    <a:pt x="1" y="7906"/>
                    <a:pt x="72" y="7978"/>
                    <a:pt x="167" y="7978"/>
                  </a:cubicBezTo>
                  <a:cubicBezTo>
                    <a:pt x="251" y="7978"/>
                    <a:pt x="322" y="7906"/>
                    <a:pt x="322" y="7823"/>
                  </a:cubicBezTo>
                  <a:lnTo>
                    <a:pt x="322" y="6597"/>
                  </a:lnTo>
                  <a:cubicBezTo>
                    <a:pt x="322" y="6370"/>
                    <a:pt x="465" y="6180"/>
                    <a:pt x="668" y="6108"/>
                  </a:cubicBezTo>
                  <a:lnTo>
                    <a:pt x="1691" y="5739"/>
                  </a:lnTo>
                  <a:lnTo>
                    <a:pt x="2120" y="6370"/>
                  </a:lnTo>
                  <a:cubicBezTo>
                    <a:pt x="2180" y="6466"/>
                    <a:pt x="2275" y="6501"/>
                    <a:pt x="2358" y="6525"/>
                  </a:cubicBezTo>
                  <a:lnTo>
                    <a:pt x="2394" y="6525"/>
                  </a:lnTo>
                  <a:cubicBezTo>
                    <a:pt x="2489" y="6525"/>
                    <a:pt x="2561" y="6489"/>
                    <a:pt x="2632" y="6430"/>
                  </a:cubicBezTo>
                  <a:lnTo>
                    <a:pt x="2906" y="6168"/>
                  </a:lnTo>
                  <a:lnTo>
                    <a:pt x="2906" y="7835"/>
                  </a:lnTo>
                  <a:cubicBezTo>
                    <a:pt x="2906" y="7918"/>
                    <a:pt x="2977" y="8002"/>
                    <a:pt x="3061" y="8002"/>
                  </a:cubicBezTo>
                  <a:cubicBezTo>
                    <a:pt x="3156" y="8002"/>
                    <a:pt x="3227" y="7918"/>
                    <a:pt x="3227" y="7835"/>
                  </a:cubicBezTo>
                  <a:lnTo>
                    <a:pt x="3227" y="6168"/>
                  </a:lnTo>
                  <a:lnTo>
                    <a:pt x="3501" y="6430"/>
                  </a:lnTo>
                  <a:cubicBezTo>
                    <a:pt x="3549" y="6489"/>
                    <a:pt x="3644" y="6525"/>
                    <a:pt x="3739" y="6525"/>
                  </a:cubicBezTo>
                  <a:lnTo>
                    <a:pt x="3763" y="6525"/>
                  </a:lnTo>
                  <a:cubicBezTo>
                    <a:pt x="3870" y="6501"/>
                    <a:pt x="3954" y="6466"/>
                    <a:pt x="4001" y="6370"/>
                  </a:cubicBezTo>
                  <a:lnTo>
                    <a:pt x="4430" y="5739"/>
                  </a:lnTo>
                  <a:lnTo>
                    <a:pt x="5466" y="6108"/>
                  </a:lnTo>
                  <a:cubicBezTo>
                    <a:pt x="5668" y="6180"/>
                    <a:pt x="5799" y="6370"/>
                    <a:pt x="5799" y="6597"/>
                  </a:cubicBezTo>
                  <a:lnTo>
                    <a:pt x="5799" y="7823"/>
                  </a:lnTo>
                  <a:cubicBezTo>
                    <a:pt x="5799" y="7906"/>
                    <a:pt x="5882" y="7978"/>
                    <a:pt x="5966" y="7978"/>
                  </a:cubicBezTo>
                  <a:cubicBezTo>
                    <a:pt x="6061" y="7978"/>
                    <a:pt x="6133" y="7906"/>
                    <a:pt x="6133" y="7823"/>
                  </a:cubicBezTo>
                  <a:lnTo>
                    <a:pt x="6133" y="6597"/>
                  </a:lnTo>
                  <a:cubicBezTo>
                    <a:pt x="6121" y="6228"/>
                    <a:pt x="5894" y="5918"/>
                    <a:pt x="5561" y="5787"/>
                  </a:cubicBezTo>
                  <a:lnTo>
                    <a:pt x="4585" y="5442"/>
                  </a:lnTo>
                  <a:cubicBezTo>
                    <a:pt x="4585" y="5394"/>
                    <a:pt x="4561" y="5346"/>
                    <a:pt x="4537" y="5323"/>
                  </a:cubicBezTo>
                  <a:lnTo>
                    <a:pt x="4239" y="5001"/>
                  </a:lnTo>
                  <a:lnTo>
                    <a:pt x="4239" y="4489"/>
                  </a:lnTo>
                  <a:cubicBezTo>
                    <a:pt x="4275" y="4454"/>
                    <a:pt x="4299" y="4430"/>
                    <a:pt x="4335" y="4406"/>
                  </a:cubicBezTo>
                  <a:cubicBezTo>
                    <a:pt x="4704" y="4049"/>
                    <a:pt x="4930" y="3561"/>
                    <a:pt x="4930" y="3060"/>
                  </a:cubicBezTo>
                  <a:lnTo>
                    <a:pt x="4930" y="2644"/>
                  </a:lnTo>
                  <a:cubicBezTo>
                    <a:pt x="5037" y="2382"/>
                    <a:pt x="5085" y="2132"/>
                    <a:pt x="5085" y="1870"/>
                  </a:cubicBezTo>
                  <a:lnTo>
                    <a:pt x="5085" y="167"/>
                  </a:lnTo>
                  <a:cubicBezTo>
                    <a:pt x="5085" y="84"/>
                    <a:pt x="5013" y="1"/>
                    <a:pt x="493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2905361" y="3195072"/>
              <a:ext cx="10631" cy="32244"/>
            </a:xfrm>
            <a:custGeom>
              <a:avLst/>
              <a:gdLst/>
              <a:ahLst/>
              <a:cxnLst/>
              <a:rect l="l" t="t" r="r" b="b"/>
              <a:pathLst>
                <a:path w="334" h="1013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858"/>
                  </a:lnTo>
                  <a:cubicBezTo>
                    <a:pt x="0" y="941"/>
                    <a:pt x="72" y="1013"/>
                    <a:pt x="167" y="1013"/>
                  </a:cubicBezTo>
                  <a:cubicBezTo>
                    <a:pt x="250" y="1013"/>
                    <a:pt x="334" y="941"/>
                    <a:pt x="334" y="858"/>
                  </a:cubicBezTo>
                  <a:lnTo>
                    <a:pt x="334" y="167"/>
                  </a:lnTo>
                  <a:cubicBezTo>
                    <a:pt x="334" y="60"/>
                    <a:pt x="250" y="1"/>
                    <a:pt x="16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2939069" y="2934735"/>
              <a:ext cx="161856" cy="169049"/>
            </a:xfrm>
            <a:custGeom>
              <a:avLst/>
              <a:gdLst/>
              <a:ahLst/>
              <a:cxnLst/>
              <a:rect l="l" t="t" r="r" b="b"/>
              <a:pathLst>
                <a:path w="5085" h="5311" extrusionOk="0">
                  <a:moveTo>
                    <a:pt x="668" y="0"/>
                  </a:moveTo>
                  <a:cubicBezTo>
                    <a:pt x="299" y="0"/>
                    <a:pt x="1" y="298"/>
                    <a:pt x="1" y="667"/>
                  </a:cubicBezTo>
                  <a:lnTo>
                    <a:pt x="1" y="3393"/>
                  </a:lnTo>
                  <a:cubicBezTo>
                    <a:pt x="1" y="3763"/>
                    <a:pt x="299" y="4060"/>
                    <a:pt x="668" y="4060"/>
                  </a:cubicBezTo>
                  <a:lnTo>
                    <a:pt x="977" y="4060"/>
                  </a:lnTo>
                  <a:lnTo>
                    <a:pt x="739" y="5001"/>
                  </a:lnTo>
                  <a:cubicBezTo>
                    <a:pt x="715" y="5108"/>
                    <a:pt x="763" y="5203"/>
                    <a:pt x="846" y="5263"/>
                  </a:cubicBezTo>
                  <a:cubicBezTo>
                    <a:pt x="894" y="5298"/>
                    <a:pt x="941" y="5310"/>
                    <a:pt x="977" y="5310"/>
                  </a:cubicBezTo>
                  <a:cubicBezTo>
                    <a:pt x="1025" y="5310"/>
                    <a:pt x="1084" y="5298"/>
                    <a:pt x="1132" y="5263"/>
                  </a:cubicBezTo>
                  <a:lnTo>
                    <a:pt x="2763" y="4072"/>
                  </a:lnTo>
                  <a:lnTo>
                    <a:pt x="4418" y="4072"/>
                  </a:lnTo>
                  <a:cubicBezTo>
                    <a:pt x="4787" y="4072"/>
                    <a:pt x="5085" y="3774"/>
                    <a:pt x="5085" y="3405"/>
                  </a:cubicBezTo>
                  <a:lnTo>
                    <a:pt x="5085" y="679"/>
                  </a:lnTo>
                  <a:cubicBezTo>
                    <a:pt x="5061" y="298"/>
                    <a:pt x="4751" y="0"/>
                    <a:pt x="4394" y="0"/>
                  </a:cubicBezTo>
                  <a:lnTo>
                    <a:pt x="3537" y="0"/>
                  </a:lnTo>
                  <a:cubicBezTo>
                    <a:pt x="3454" y="0"/>
                    <a:pt x="3370" y="72"/>
                    <a:pt x="3370" y="167"/>
                  </a:cubicBezTo>
                  <a:cubicBezTo>
                    <a:pt x="3370" y="250"/>
                    <a:pt x="3454" y="322"/>
                    <a:pt x="3537" y="322"/>
                  </a:cubicBezTo>
                  <a:lnTo>
                    <a:pt x="4394" y="322"/>
                  </a:lnTo>
                  <a:cubicBezTo>
                    <a:pt x="4585" y="322"/>
                    <a:pt x="4751" y="488"/>
                    <a:pt x="4751" y="679"/>
                  </a:cubicBezTo>
                  <a:lnTo>
                    <a:pt x="4751" y="3405"/>
                  </a:lnTo>
                  <a:cubicBezTo>
                    <a:pt x="4751" y="3596"/>
                    <a:pt x="4585" y="3763"/>
                    <a:pt x="4394" y="3763"/>
                  </a:cubicBezTo>
                  <a:lnTo>
                    <a:pt x="2692" y="3763"/>
                  </a:lnTo>
                  <a:cubicBezTo>
                    <a:pt x="2668" y="3763"/>
                    <a:pt x="2632" y="3774"/>
                    <a:pt x="2608" y="3798"/>
                  </a:cubicBezTo>
                  <a:lnTo>
                    <a:pt x="1084" y="4894"/>
                  </a:lnTo>
                  <a:lnTo>
                    <a:pt x="1322" y="3953"/>
                  </a:lnTo>
                  <a:cubicBezTo>
                    <a:pt x="1334" y="3917"/>
                    <a:pt x="1322" y="3858"/>
                    <a:pt x="1287" y="3822"/>
                  </a:cubicBezTo>
                  <a:cubicBezTo>
                    <a:pt x="1263" y="3774"/>
                    <a:pt x="1215" y="3763"/>
                    <a:pt x="1180" y="3763"/>
                  </a:cubicBezTo>
                  <a:lnTo>
                    <a:pt x="668" y="3763"/>
                  </a:lnTo>
                  <a:cubicBezTo>
                    <a:pt x="477" y="3763"/>
                    <a:pt x="310" y="3596"/>
                    <a:pt x="310" y="3405"/>
                  </a:cubicBezTo>
                  <a:lnTo>
                    <a:pt x="310" y="679"/>
                  </a:lnTo>
                  <a:cubicBezTo>
                    <a:pt x="310" y="488"/>
                    <a:pt x="477" y="322"/>
                    <a:pt x="668" y="322"/>
                  </a:cubicBezTo>
                  <a:lnTo>
                    <a:pt x="1513" y="322"/>
                  </a:lnTo>
                  <a:cubicBezTo>
                    <a:pt x="1608" y="322"/>
                    <a:pt x="1680" y="250"/>
                    <a:pt x="1680" y="167"/>
                  </a:cubicBezTo>
                  <a:cubicBezTo>
                    <a:pt x="1680" y="72"/>
                    <a:pt x="1608" y="0"/>
                    <a:pt x="151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3002379" y="2902523"/>
              <a:ext cx="32244" cy="96668"/>
            </a:xfrm>
            <a:custGeom>
              <a:avLst/>
              <a:gdLst/>
              <a:ahLst/>
              <a:cxnLst/>
              <a:rect l="l" t="t" r="r" b="b"/>
              <a:pathLst>
                <a:path w="1013" h="3037" extrusionOk="0">
                  <a:moveTo>
                    <a:pt x="691" y="310"/>
                  </a:moveTo>
                  <a:lnTo>
                    <a:pt x="536" y="2727"/>
                  </a:lnTo>
                  <a:lnTo>
                    <a:pt x="500" y="2727"/>
                  </a:lnTo>
                  <a:lnTo>
                    <a:pt x="345" y="310"/>
                  </a:lnTo>
                  <a:close/>
                  <a:moveTo>
                    <a:pt x="167" y="0"/>
                  </a:moveTo>
                  <a:cubicBezTo>
                    <a:pt x="119" y="0"/>
                    <a:pt x="84" y="12"/>
                    <a:pt x="48" y="48"/>
                  </a:cubicBezTo>
                  <a:cubicBezTo>
                    <a:pt x="24" y="72"/>
                    <a:pt x="0" y="119"/>
                    <a:pt x="0" y="167"/>
                  </a:cubicBezTo>
                  <a:lnTo>
                    <a:pt x="167" y="2881"/>
                  </a:lnTo>
                  <a:cubicBezTo>
                    <a:pt x="167" y="2977"/>
                    <a:pt x="238" y="3036"/>
                    <a:pt x="334" y="3036"/>
                  </a:cubicBezTo>
                  <a:lnTo>
                    <a:pt x="679" y="3036"/>
                  </a:lnTo>
                  <a:cubicBezTo>
                    <a:pt x="762" y="3036"/>
                    <a:pt x="822" y="2977"/>
                    <a:pt x="834" y="2881"/>
                  </a:cubicBezTo>
                  <a:lnTo>
                    <a:pt x="1000" y="167"/>
                  </a:lnTo>
                  <a:cubicBezTo>
                    <a:pt x="1012" y="119"/>
                    <a:pt x="1000" y="72"/>
                    <a:pt x="977" y="48"/>
                  </a:cubicBezTo>
                  <a:cubicBezTo>
                    <a:pt x="941" y="12"/>
                    <a:pt x="893" y="0"/>
                    <a:pt x="857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3003143" y="3005206"/>
              <a:ext cx="32244" cy="32244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22"/>
                  </a:moveTo>
                  <a:cubicBezTo>
                    <a:pt x="607" y="322"/>
                    <a:pt x="679" y="406"/>
                    <a:pt x="679" y="513"/>
                  </a:cubicBezTo>
                  <a:cubicBezTo>
                    <a:pt x="679" y="608"/>
                    <a:pt x="595" y="691"/>
                    <a:pt x="500" y="691"/>
                  </a:cubicBezTo>
                  <a:cubicBezTo>
                    <a:pt x="393" y="691"/>
                    <a:pt x="321" y="608"/>
                    <a:pt x="321" y="513"/>
                  </a:cubicBezTo>
                  <a:cubicBezTo>
                    <a:pt x="321" y="406"/>
                    <a:pt x="393" y="322"/>
                    <a:pt x="500" y="322"/>
                  </a:cubicBezTo>
                  <a:close/>
                  <a:moveTo>
                    <a:pt x="500" y="1"/>
                  </a:moveTo>
                  <a:cubicBezTo>
                    <a:pt x="214" y="1"/>
                    <a:pt x="0" y="227"/>
                    <a:pt x="0" y="513"/>
                  </a:cubicBezTo>
                  <a:cubicBezTo>
                    <a:pt x="0" y="787"/>
                    <a:pt x="214" y="1013"/>
                    <a:pt x="500" y="1013"/>
                  </a:cubicBezTo>
                  <a:cubicBezTo>
                    <a:pt x="786" y="1013"/>
                    <a:pt x="1012" y="787"/>
                    <a:pt x="1012" y="513"/>
                  </a:cubicBezTo>
                  <a:cubicBezTo>
                    <a:pt x="988" y="227"/>
                    <a:pt x="762" y="1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" name="Google Shape;127;p14"/>
          <p:cNvSpPr txBox="1"/>
          <p:nvPr/>
        </p:nvSpPr>
        <p:spPr>
          <a:xfrm rot="-5400000">
            <a:off x="-488700" y="1990725"/>
            <a:ext cx="2703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internos</a:t>
            </a:r>
            <a:endParaRPr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8" name="Google Shape;128;p14"/>
          <p:cNvSpPr txBox="1"/>
          <p:nvPr/>
        </p:nvSpPr>
        <p:spPr>
          <a:xfrm rot="-5400000">
            <a:off x="-636750" y="38000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externos</a:t>
            </a:r>
            <a:endParaRPr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0" name="Google Shape;9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ANÁLISE SWOT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1125559" y="1267103"/>
            <a:ext cx="7318500" cy="37938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1675529" y="1354267"/>
            <a:ext cx="921300" cy="3849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Forças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600900" y="1267100"/>
            <a:ext cx="524700" cy="37938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6" name="Google Shape;96;p14"/>
          <p:cNvCxnSpPr>
            <a:stCxn id="95" idx="1"/>
            <a:endCxn id="93" idx="3"/>
          </p:cNvCxnSpPr>
          <p:nvPr/>
        </p:nvCxnSpPr>
        <p:spPr>
          <a:xfrm>
            <a:off x="600900" y="3164000"/>
            <a:ext cx="7843200" cy="0"/>
          </a:xfrm>
          <a:prstGeom prst="straightConnector1">
            <a:avLst/>
          </a:prstGeom>
          <a:noFill/>
          <a:ln w="38100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7" name="Google Shape;97;p14"/>
          <p:cNvSpPr/>
          <p:nvPr/>
        </p:nvSpPr>
        <p:spPr>
          <a:xfrm>
            <a:off x="1125588" y="856455"/>
            <a:ext cx="7318500" cy="4107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8" name="Google Shape;98;p14"/>
          <p:cNvCxnSpPr>
            <a:endCxn id="93" idx="2"/>
          </p:cNvCxnSpPr>
          <p:nvPr/>
        </p:nvCxnSpPr>
        <p:spPr>
          <a:xfrm>
            <a:off x="4775809" y="883403"/>
            <a:ext cx="9000" cy="4177500"/>
          </a:xfrm>
          <a:prstGeom prst="straightConnector1">
            <a:avLst/>
          </a:prstGeom>
          <a:noFill/>
          <a:ln w="38100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9" name="Google Shape;99;p14"/>
          <p:cNvSpPr txBox="1"/>
          <p:nvPr/>
        </p:nvSpPr>
        <p:spPr>
          <a:xfrm>
            <a:off x="1730121" y="838950"/>
            <a:ext cx="2441100" cy="4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positivos</a:t>
            </a:r>
            <a:endParaRPr sz="16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5389397" y="838950"/>
            <a:ext cx="2441100" cy="4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negativos</a:t>
            </a:r>
            <a:endParaRPr sz="16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5389397" y="1348522"/>
            <a:ext cx="12816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Fraquezas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1650270" y="3284178"/>
            <a:ext cx="1829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Oportunidades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5264895" y="3284178"/>
            <a:ext cx="1530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Ameaças</a:t>
            </a:r>
            <a:endParaRPr sz="1500">
              <a:solidFill>
                <a:srgbClr val="2D348A"/>
              </a:solidFill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146194" y="1863839"/>
            <a:ext cx="34659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Open Sans"/>
                <a:ea typeface="Open Sans"/>
                <a:cs typeface="Open Sans"/>
              </a:rPr>
              <a:t>Escreva aqui.</a:t>
            </a:r>
          </a:p>
        </p:txBody>
      </p:sp>
      <p:sp>
        <p:nvSpPr>
          <p:cNvPr id="107" name="Google Shape;107;p14"/>
          <p:cNvSpPr/>
          <p:nvPr/>
        </p:nvSpPr>
        <p:spPr>
          <a:xfrm>
            <a:off x="1229094" y="1360136"/>
            <a:ext cx="524700" cy="4107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1259815" y="1407167"/>
            <a:ext cx="463334" cy="334083"/>
          </a:xfrm>
          <a:custGeom>
            <a:avLst/>
            <a:gdLst/>
            <a:ahLst/>
            <a:cxnLst/>
            <a:rect l="l" t="t" r="r" b="b"/>
            <a:pathLst>
              <a:path w="11490" h="11408" extrusionOk="0">
                <a:moveTo>
                  <a:pt x="9311" y="394"/>
                </a:moveTo>
                <a:lnTo>
                  <a:pt x="11073" y="2144"/>
                </a:lnTo>
                <a:lnTo>
                  <a:pt x="10537" y="2680"/>
                </a:lnTo>
                <a:lnTo>
                  <a:pt x="10513" y="2668"/>
                </a:lnTo>
                <a:lnTo>
                  <a:pt x="8799" y="942"/>
                </a:lnTo>
                <a:lnTo>
                  <a:pt x="9311" y="394"/>
                </a:lnTo>
                <a:close/>
                <a:moveTo>
                  <a:pt x="2846" y="1299"/>
                </a:moveTo>
                <a:lnTo>
                  <a:pt x="3000" y="1465"/>
                </a:lnTo>
                <a:cubicBezTo>
                  <a:pt x="3228" y="1693"/>
                  <a:pt x="3531" y="1812"/>
                  <a:pt x="3838" y="1812"/>
                </a:cubicBezTo>
                <a:cubicBezTo>
                  <a:pt x="3852" y="1812"/>
                  <a:pt x="3867" y="1811"/>
                  <a:pt x="3881" y="1811"/>
                </a:cubicBezTo>
                <a:cubicBezTo>
                  <a:pt x="4524" y="1775"/>
                  <a:pt x="5334" y="1704"/>
                  <a:pt x="5763" y="1596"/>
                </a:cubicBezTo>
                <a:cubicBezTo>
                  <a:pt x="5775" y="1608"/>
                  <a:pt x="5798" y="1656"/>
                  <a:pt x="5834" y="1692"/>
                </a:cubicBezTo>
                <a:cubicBezTo>
                  <a:pt x="5858" y="1835"/>
                  <a:pt x="5798" y="1989"/>
                  <a:pt x="5667" y="2073"/>
                </a:cubicBezTo>
                <a:lnTo>
                  <a:pt x="4715" y="2466"/>
                </a:lnTo>
                <a:cubicBezTo>
                  <a:pt x="4655" y="2477"/>
                  <a:pt x="4632" y="2537"/>
                  <a:pt x="4608" y="2585"/>
                </a:cubicBezTo>
                <a:cubicBezTo>
                  <a:pt x="4596" y="2644"/>
                  <a:pt x="4608" y="2704"/>
                  <a:pt x="4655" y="2728"/>
                </a:cubicBezTo>
                <a:lnTo>
                  <a:pt x="5513" y="3597"/>
                </a:lnTo>
                <a:lnTo>
                  <a:pt x="5227" y="3894"/>
                </a:lnTo>
                <a:lnTo>
                  <a:pt x="4929" y="3597"/>
                </a:lnTo>
                <a:cubicBezTo>
                  <a:pt x="4899" y="3567"/>
                  <a:pt x="4852" y="3552"/>
                  <a:pt x="4806" y="3552"/>
                </a:cubicBezTo>
                <a:cubicBezTo>
                  <a:pt x="4760" y="3552"/>
                  <a:pt x="4715" y="3567"/>
                  <a:pt x="4691" y="3597"/>
                </a:cubicBezTo>
                <a:cubicBezTo>
                  <a:pt x="4632" y="3656"/>
                  <a:pt x="4632" y="3775"/>
                  <a:pt x="4691" y="3835"/>
                </a:cubicBezTo>
                <a:lnTo>
                  <a:pt x="4989" y="4132"/>
                </a:lnTo>
                <a:lnTo>
                  <a:pt x="4691" y="4430"/>
                </a:lnTo>
                <a:lnTo>
                  <a:pt x="4191" y="3930"/>
                </a:lnTo>
                <a:cubicBezTo>
                  <a:pt x="4161" y="3900"/>
                  <a:pt x="4117" y="3885"/>
                  <a:pt x="4072" y="3885"/>
                </a:cubicBezTo>
                <a:cubicBezTo>
                  <a:pt x="4027" y="3885"/>
                  <a:pt x="3983" y="3900"/>
                  <a:pt x="3953" y="3930"/>
                </a:cubicBezTo>
                <a:cubicBezTo>
                  <a:pt x="3893" y="3990"/>
                  <a:pt x="3893" y="4109"/>
                  <a:pt x="3953" y="4168"/>
                </a:cubicBezTo>
                <a:lnTo>
                  <a:pt x="4441" y="4668"/>
                </a:lnTo>
                <a:lnTo>
                  <a:pt x="4143" y="4966"/>
                </a:lnTo>
                <a:lnTo>
                  <a:pt x="3846" y="4668"/>
                </a:lnTo>
                <a:cubicBezTo>
                  <a:pt x="3822" y="4638"/>
                  <a:pt x="3777" y="4624"/>
                  <a:pt x="3731" y="4624"/>
                </a:cubicBezTo>
                <a:cubicBezTo>
                  <a:pt x="3685" y="4624"/>
                  <a:pt x="3637" y="4638"/>
                  <a:pt x="3608" y="4668"/>
                </a:cubicBezTo>
                <a:cubicBezTo>
                  <a:pt x="3548" y="4728"/>
                  <a:pt x="3548" y="4847"/>
                  <a:pt x="3608" y="4906"/>
                </a:cubicBezTo>
                <a:lnTo>
                  <a:pt x="3905" y="5204"/>
                </a:lnTo>
                <a:lnTo>
                  <a:pt x="3608" y="5502"/>
                </a:lnTo>
                <a:lnTo>
                  <a:pt x="1976" y="3859"/>
                </a:lnTo>
                <a:cubicBezTo>
                  <a:pt x="1929" y="3811"/>
                  <a:pt x="1881" y="3751"/>
                  <a:pt x="1857" y="3680"/>
                </a:cubicBezTo>
                <a:cubicBezTo>
                  <a:pt x="1822" y="3620"/>
                  <a:pt x="1810" y="3549"/>
                  <a:pt x="1810" y="3478"/>
                </a:cubicBezTo>
                <a:cubicBezTo>
                  <a:pt x="1798" y="3335"/>
                  <a:pt x="1750" y="3216"/>
                  <a:pt x="1667" y="3132"/>
                </a:cubicBezTo>
                <a:lnTo>
                  <a:pt x="1334" y="2799"/>
                </a:lnTo>
                <a:lnTo>
                  <a:pt x="2846" y="1299"/>
                </a:lnTo>
                <a:close/>
                <a:moveTo>
                  <a:pt x="7882" y="5954"/>
                </a:moveTo>
                <a:lnTo>
                  <a:pt x="9525" y="7597"/>
                </a:lnTo>
                <a:cubicBezTo>
                  <a:pt x="9620" y="7704"/>
                  <a:pt x="9680" y="7835"/>
                  <a:pt x="9680" y="7966"/>
                </a:cubicBezTo>
                <a:cubicBezTo>
                  <a:pt x="9680" y="8026"/>
                  <a:pt x="9704" y="8085"/>
                  <a:pt x="9727" y="8145"/>
                </a:cubicBezTo>
                <a:cubicBezTo>
                  <a:pt x="9763" y="8204"/>
                  <a:pt x="9787" y="8252"/>
                  <a:pt x="9835" y="8300"/>
                </a:cubicBezTo>
                <a:lnTo>
                  <a:pt x="10156" y="8621"/>
                </a:lnTo>
                <a:lnTo>
                  <a:pt x="8680" y="10145"/>
                </a:lnTo>
                <a:lnTo>
                  <a:pt x="8513" y="9978"/>
                </a:lnTo>
                <a:cubicBezTo>
                  <a:pt x="8286" y="9751"/>
                  <a:pt x="7993" y="9632"/>
                  <a:pt x="7677" y="9632"/>
                </a:cubicBezTo>
                <a:cubicBezTo>
                  <a:pt x="7662" y="9632"/>
                  <a:pt x="7647" y="9633"/>
                  <a:pt x="7632" y="9633"/>
                </a:cubicBezTo>
                <a:cubicBezTo>
                  <a:pt x="6989" y="9669"/>
                  <a:pt x="6179" y="9740"/>
                  <a:pt x="5763" y="9847"/>
                </a:cubicBezTo>
                <a:cubicBezTo>
                  <a:pt x="5739" y="9824"/>
                  <a:pt x="5715" y="9788"/>
                  <a:pt x="5679" y="9752"/>
                </a:cubicBezTo>
                <a:cubicBezTo>
                  <a:pt x="5656" y="9609"/>
                  <a:pt x="5715" y="9455"/>
                  <a:pt x="5846" y="9371"/>
                </a:cubicBezTo>
                <a:lnTo>
                  <a:pt x="6799" y="8978"/>
                </a:lnTo>
                <a:cubicBezTo>
                  <a:pt x="6858" y="8966"/>
                  <a:pt x="6894" y="8907"/>
                  <a:pt x="6906" y="8859"/>
                </a:cubicBezTo>
                <a:cubicBezTo>
                  <a:pt x="6918" y="8800"/>
                  <a:pt x="6906" y="8740"/>
                  <a:pt x="6858" y="8716"/>
                </a:cubicBezTo>
                <a:lnTo>
                  <a:pt x="6001" y="7847"/>
                </a:lnTo>
                <a:lnTo>
                  <a:pt x="6298" y="7550"/>
                </a:lnTo>
                <a:lnTo>
                  <a:pt x="6596" y="7847"/>
                </a:lnTo>
                <a:cubicBezTo>
                  <a:pt x="6620" y="7883"/>
                  <a:pt x="6668" y="7895"/>
                  <a:pt x="6715" y="7895"/>
                </a:cubicBezTo>
                <a:cubicBezTo>
                  <a:pt x="6751" y="7895"/>
                  <a:pt x="6799" y="7883"/>
                  <a:pt x="6834" y="7847"/>
                </a:cubicBezTo>
                <a:cubicBezTo>
                  <a:pt x="6894" y="7788"/>
                  <a:pt x="6894" y="7669"/>
                  <a:pt x="6834" y="7609"/>
                </a:cubicBezTo>
                <a:lnTo>
                  <a:pt x="6537" y="7311"/>
                </a:lnTo>
                <a:lnTo>
                  <a:pt x="6834" y="7014"/>
                </a:lnTo>
                <a:lnTo>
                  <a:pt x="7322" y="7502"/>
                </a:lnTo>
                <a:cubicBezTo>
                  <a:pt x="7346" y="7538"/>
                  <a:pt x="7394" y="7550"/>
                  <a:pt x="7441" y="7550"/>
                </a:cubicBezTo>
                <a:cubicBezTo>
                  <a:pt x="7477" y="7550"/>
                  <a:pt x="7525" y="7538"/>
                  <a:pt x="7561" y="7502"/>
                </a:cubicBezTo>
                <a:cubicBezTo>
                  <a:pt x="7620" y="7442"/>
                  <a:pt x="7620" y="7323"/>
                  <a:pt x="7561" y="7264"/>
                </a:cubicBezTo>
                <a:lnTo>
                  <a:pt x="7072" y="6776"/>
                </a:lnTo>
                <a:lnTo>
                  <a:pt x="7263" y="6585"/>
                </a:lnTo>
                <a:lnTo>
                  <a:pt x="7346" y="6490"/>
                </a:lnTo>
                <a:lnTo>
                  <a:pt x="7644" y="6788"/>
                </a:lnTo>
                <a:cubicBezTo>
                  <a:pt x="7680" y="6823"/>
                  <a:pt x="7715" y="6835"/>
                  <a:pt x="7763" y="6835"/>
                </a:cubicBezTo>
                <a:cubicBezTo>
                  <a:pt x="7811" y="6835"/>
                  <a:pt x="7858" y="6823"/>
                  <a:pt x="7882" y="6788"/>
                </a:cubicBezTo>
                <a:cubicBezTo>
                  <a:pt x="7942" y="6728"/>
                  <a:pt x="7942" y="6609"/>
                  <a:pt x="7882" y="6549"/>
                </a:cubicBezTo>
                <a:lnTo>
                  <a:pt x="7584" y="6252"/>
                </a:lnTo>
                <a:lnTo>
                  <a:pt x="7882" y="5954"/>
                </a:lnTo>
                <a:close/>
                <a:moveTo>
                  <a:pt x="964" y="8752"/>
                </a:moveTo>
                <a:lnTo>
                  <a:pt x="976" y="8776"/>
                </a:lnTo>
                <a:lnTo>
                  <a:pt x="2703" y="10502"/>
                </a:lnTo>
                <a:lnTo>
                  <a:pt x="2191" y="11050"/>
                </a:lnTo>
                <a:lnTo>
                  <a:pt x="429" y="9288"/>
                </a:lnTo>
                <a:lnTo>
                  <a:pt x="964" y="8752"/>
                </a:lnTo>
                <a:close/>
                <a:moveTo>
                  <a:pt x="10537" y="8752"/>
                </a:moveTo>
                <a:lnTo>
                  <a:pt x="11073" y="9288"/>
                </a:lnTo>
                <a:lnTo>
                  <a:pt x="9311" y="11050"/>
                </a:lnTo>
                <a:lnTo>
                  <a:pt x="8775" y="10514"/>
                </a:lnTo>
                <a:lnTo>
                  <a:pt x="8799" y="10490"/>
                </a:lnTo>
                <a:lnTo>
                  <a:pt x="10525" y="8764"/>
                </a:lnTo>
                <a:lnTo>
                  <a:pt x="10537" y="8752"/>
                </a:lnTo>
                <a:close/>
                <a:moveTo>
                  <a:pt x="2203" y="1"/>
                </a:moveTo>
                <a:cubicBezTo>
                  <a:pt x="2155" y="1"/>
                  <a:pt x="2107" y="13"/>
                  <a:pt x="2084" y="49"/>
                </a:cubicBezTo>
                <a:lnTo>
                  <a:pt x="1429" y="703"/>
                </a:lnTo>
                <a:cubicBezTo>
                  <a:pt x="1369" y="763"/>
                  <a:pt x="1369" y="882"/>
                  <a:pt x="1429" y="942"/>
                </a:cubicBezTo>
                <a:cubicBezTo>
                  <a:pt x="1459" y="971"/>
                  <a:pt x="1503" y="986"/>
                  <a:pt x="1548" y="986"/>
                </a:cubicBezTo>
                <a:cubicBezTo>
                  <a:pt x="1592" y="986"/>
                  <a:pt x="1637" y="971"/>
                  <a:pt x="1667" y="942"/>
                </a:cubicBezTo>
                <a:lnTo>
                  <a:pt x="2203" y="406"/>
                </a:lnTo>
                <a:lnTo>
                  <a:pt x="2738" y="942"/>
                </a:lnTo>
                <a:lnTo>
                  <a:pt x="2727" y="953"/>
                </a:lnTo>
                <a:lnTo>
                  <a:pt x="964" y="2668"/>
                </a:lnTo>
                <a:lnTo>
                  <a:pt x="953" y="2680"/>
                </a:lnTo>
                <a:lnTo>
                  <a:pt x="417" y="2144"/>
                </a:lnTo>
                <a:lnTo>
                  <a:pt x="1155" y="1406"/>
                </a:lnTo>
                <a:cubicBezTo>
                  <a:pt x="1214" y="1346"/>
                  <a:pt x="1214" y="1227"/>
                  <a:pt x="1155" y="1168"/>
                </a:cubicBezTo>
                <a:cubicBezTo>
                  <a:pt x="1125" y="1138"/>
                  <a:pt x="1081" y="1123"/>
                  <a:pt x="1036" y="1123"/>
                </a:cubicBezTo>
                <a:cubicBezTo>
                  <a:pt x="991" y="1123"/>
                  <a:pt x="947" y="1138"/>
                  <a:pt x="917" y="1168"/>
                </a:cubicBezTo>
                <a:lnTo>
                  <a:pt x="60" y="2025"/>
                </a:lnTo>
                <a:cubicBezTo>
                  <a:pt x="24" y="2061"/>
                  <a:pt x="12" y="2096"/>
                  <a:pt x="12" y="2144"/>
                </a:cubicBezTo>
                <a:cubicBezTo>
                  <a:pt x="12" y="2192"/>
                  <a:pt x="24" y="2239"/>
                  <a:pt x="60" y="2263"/>
                </a:cubicBezTo>
                <a:lnTo>
                  <a:pt x="833" y="3037"/>
                </a:lnTo>
                <a:cubicBezTo>
                  <a:pt x="857" y="3073"/>
                  <a:pt x="905" y="3085"/>
                  <a:pt x="953" y="3085"/>
                </a:cubicBezTo>
                <a:cubicBezTo>
                  <a:pt x="1000" y="3085"/>
                  <a:pt x="1036" y="3073"/>
                  <a:pt x="1072" y="3037"/>
                </a:cubicBezTo>
                <a:lnTo>
                  <a:pt x="1084" y="3025"/>
                </a:lnTo>
                <a:lnTo>
                  <a:pt x="1417" y="3347"/>
                </a:lnTo>
                <a:cubicBezTo>
                  <a:pt x="1441" y="3382"/>
                  <a:pt x="1476" y="3430"/>
                  <a:pt x="1476" y="3466"/>
                </a:cubicBezTo>
                <a:cubicBezTo>
                  <a:pt x="1488" y="3573"/>
                  <a:pt x="1500" y="3692"/>
                  <a:pt x="1548" y="3787"/>
                </a:cubicBezTo>
                <a:cubicBezTo>
                  <a:pt x="1595" y="3882"/>
                  <a:pt x="1655" y="3978"/>
                  <a:pt x="1738" y="4049"/>
                </a:cubicBezTo>
                <a:lnTo>
                  <a:pt x="3381" y="5692"/>
                </a:lnTo>
                <a:lnTo>
                  <a:pt x="2691" y="6371"/>
                </a:lnTo>
                <a:lnTo>
                  <a:pt x="2393" y="5645"/>
                </a:lnTo>
                <a:cubicBezTo>
                  <a:pt x="2393" y="5645"/>
                  <a:pt x="2393" y="5633"/>
                  <a:pt x="2381" y="5633"/>
                </a:cubicBezTo>
                <a:cubicBezTo>
                  <a:pt x="2248" y="5404"/>
                  <a:pt x="2016" y="5274"/>
                  <a:pt x="1775" y="5274"/>
                </a:cubicBezTo>
                <a:cubicBezTo>
                  <a:pt x="1715" y="5274"/>
                  <a:pt x="1655" y="5283"/>
                  <a:pt x="1595" y="5299"/>
                </a:cubicBezTo>
                <a:cubicBezTo>
                  <a:pt x="1572" y="5299"/>
                  <a:pt x="1560" y="5311"/>
                  <a:pt x="1548" y="5311"/>
                </a:cubicBezTo>
                <a:cubicBezTo>
                  <a:pt x="1393" y="5406"/>
                  <a:pt x="1214" y="5573"/>
                  <a:pt x="1274" y="5728"/>
                </a:cubicBezTo>
                <a:cubicBezTo>
                  <a:pt x="1369" y="6014"/>
                  <a:pt x="1441" y="6668"/>
                  <a:pt x="1488" y="7573"/>
                </a:cubicBezTo>
                <a:cubicBezTo>
                  <a:pt x="1500" y="7811"/>
                  <a:pt x="1417" y="8038"/>
                  <a:pt x="1250" y="8204"/>
                </a:cubicBezTo>
                <a:lnTo>
                  <a:pt x="1084" y="8371"/>
                </a:lnTo>
                <a:lnTo>
                  <a:pt x="1072" y="8347"/>
                </a:lnTo>
                <a:cubicBezTo>
                  <a:pt x="1042" y="8317"/>
                  <a:pt x="997" y="8303"/>
                  <a:pt x="953" y="8303"/>
                </a:cubicBezTo>
                <a:cubicBezTo>
                  <a:pt x="908" y="8303"/>
                  <a:pt x="863" y="8317"/>
                  <a:pt x="833" y="8347"/>
                </a:cubicBezTo>
                <a:lnTo>
                  <a:pt x="60" y="9121"/>
                </a:lnTo>
                <a:cubicBezTo>
                  <a:pt x="0" y="9181"/>
                  <a:pt x="0" y="9300"/>
                  <a:pt x="60" y="9359"/>
                </a:cubicBezTo>
                <a:lnTo>
                  <a:pt x="2048" y="11360"/>
                </a:lnTo>
                <a:cubicBezTo>
                  <a:pt x="2084" y="11383"/>
                  <a:pt x="2119" y="11407"/>
                  <a:pt x="2167" y="11407"/>
                </a:cubicBezTo>
                <a:cubicBezTo>
                  <a:pt x="2215" y="11407"/>
                  <a:pt x="2262" y="11383"/>
                  <a:pt x="2286" y="11360"/>
                </a:cubicBezTo>
                <a:lnTo>
                  <a:pt x="3060" y="10586"/>
                </a:lnTo>
                <a:cubicBezTo>
                  <a:pt x="3119" y="10526"/>
                  <a:pt x="3119" y="10407"/>
                  <a:pt x="3060" y="10348"/>
                </a:cubicBezTo>
                <a:lnTo>
                  <a:pt x="3048" y="10336"/>
                </a:lnTo>
                <a:lnTo>
                  <a:pt x="3370" y="10002"/>
                </a:lnTo>
                <a:cubicBezTo>
                  <a:pt x="3405" y="9978"/>
                  <a:pt x="3453" y="9943"/>
                  <a:pt x="3489" y="9943"/>
                </a:cubicBezTo>
                <a:cubicBezTo>
                  <a:pt x="3572" y="9943"/>
                  <a:pt x="3631" y="9931"/>
                  <a:pt x="3691" y="9919"/>
                </a:cubicBezTo>
                <a:cubicBezTo>
                  <a:pt x="3751" y="9895"/>
                  <a:pt x="3822" y="9871"/>
                  <a:pt x="3881" y="9836"/>
                </a:cubicBezTo>
                <a:cubicBezTo>
                  <a:pt x="3953" y="9800"/>
                  <a:pt x="3989" y="9693"/>
                  <a:pt x="3941" y="9621"/>
                </a:cubicBezTo>
                <a:cubicBezTo>
                  <a:pt x="3910" y="9566"/>
                  <a:pt x="3853" y="9537"/>
                  <a:pt x="3797" y="9537"/>
                </a:cubicBezTo>
                <a:cubicBezTo>
                  <a:pt x="3768" y="9537"/>
                  <a:pt x="3739" y="9545"/>
                  <a:pt x="3715" y="9562"/>
                </a:cubicBezTo>
                <a:cubicBezTo>
                  <a:pt x="3667" y="9574"/>
                  <a:pt x="3643" y="9597"/>
                  <a:pt x="3596" y="9597"/>
                </a:cubicBezTo>
                <a:cubicBezTo>
                  <a:pt x="3548" y="9621"/>
                  <a:pt x="3512" y="9621"/>
                  <a:pt x="3465" y="9633"/>
                </a:cubicBezTo>
                <a:cubicBezTo>
                  <a:pt x="3334" y="9645"/>
                  <a:pt x="3215" y="9693"/>
                  <a:pt x="3119" y="9776"/>
                </a:cubicBezTo>
                <a:lnTo>
                  <a:pt x="2798" y="10109"/>
                </a:lnTo>
                <a:lnTo>
                  <a:pt x="1286" y="8609"/>
                </a:lnTo>
                <a:lnTo>
                  <a:pt x="1453" y="8443"/>
                </a:lnTo>
                <a:cubicBezTo>
                  <a:pt x="1691" y="8204"/>
                  <a:pt x="1810" y="7895"/>
                  <a:pt x="1798" y="7561"/>
                </a:cubicBezTo>
                <a:cubicBezTo>
                  <a:pt x="1762" y="6919"/>
                  <a:pt x="1691" y="6109"/>
                  <a:pt x="1584" y="5692"/>
                </a:cubicBezTo>
                <a:cubicBezTo>
                  <a:pt x="1607" y="5668"/>
                  <a:pt x="1643" y="5645"/>
                  <a:pt x="1679" y="5609"/>
                </a:cubicBezTo>
                <a:cubicBezTo>
                  <a:pt x="1699" y="5605"/>
                  <a:pt x="1720" y="5604"/>
                  <a:pt x="1741" y="5604"/>
                </a:cubicBezTo>
                <a:cubicBezTo>
                  <a:pt x="1865" y="5604"/>
                  <a:pt x="1989" y="5663"/>
                  <a:pt x="2060" y="5776"/>
                </a:cubicBezTo>
                <a:lnTo>
                  <a:pt x="2453" y="6728"/>
                </a:lnTo>
                <a:cubicBezTo>
                  <a:pt x="2465" y="6788"/>
                  <a:pt x="2524" y="6823"/>
                  <a:pt x="2572" y="6835"/>
                </a:cubicBezTo>
                <a:cubicBezTo>
                  <a:pt x="2586" y="6838"/>
                  <a:pt x="2600" y="6839"/>
                  <a:pt x="2613" y="6839"/>
                </a:cubicBezTo>
                <a:cubicBezTo>
                  <a:pt x="2657" y="6839"/>
                  <a:pt x="2696" y="6824"/>
                  <a:pt x="2715" y="6788"/>
                </a:cubicBezTo>
                <a:lnTo>
                  <a:pt x="4441" y="5061"/>
                </a:lnTo>
                <a:lnTo>
                  <a:pt x="5298" y="4216"/>
                </a:lnTo>
                <a:lnTo>
                  <a:pt x="5382" y="4121"/>
                </a:lnTo>
                <a:cubicBezTo>
                  <a:pt x="5417" y="4085"/>
                  <a:pt x="5465" y="4067"/>
                  <a:pt x="5514" y="4067"/>
                </a:cubicBezTo>
                <a:cubicBezTo>
                  <a:pt x="5563" y="4067"/>
                  <a:pt x="5614" y="4085"/>
                  <a:pt x="5656" y="4121"/>
                </a:cubicBezTo>
                <a:lnTo>
                  <a:pt x="5679" y="4156"/>
                </a:lnTo>
                <a:cubicBezTo>
                  <a:pt x="5715" y="4180"/>
                  <a:pt x="5739" y="4240"/>
                  <a:pt x="5739" y="4287"/>
                </a:cubicBezTo>
                <a:cubicBezTo>
                  <a:pt x="5739" y="4335"/>
                  <a:pt x="5727" y="4382"/>
                  <a:pt x="5679" y="4418"/>
                </a:cubicBezTo>
                <a:lnTo>
                  <a:pt x="5060" y="5049"/>
                </a:lnTo>
                <a:lnTo>
                  <a:pt x="4739" y="5359"/>
                </a:lnTo>
                <a:lnTo>
                  <a:pt x="3584" y="6526"/>
                </a:lnTo>
                <a:cubicBezTo>
                  <a:pt x="3524" y="6585"/>
                  <a:pt x="3524" y="6704"/>
                  <a:pt x="3584" y="6764"/>
                </a:cubicBezTo>
                <a:cubicBezTo>
                  <a:pt x="3608" y="6788"/>
                  <a:pt x="3655" y="6799"/>
                  <a:pt x="3703" y="6799"/>
                </a:cubicBezTo>
                <a:cubicBezTo>
                  <a:pt x="3751" y="6799"/>
                  <a:pt x="3786" y="6788"/>
                  <a:pt x="3822" y="6764"/>
                </a:cubicBezTo>
                <a:lnTo>
                  <a:pt x="5834" y="4752"/>
                </a:lnTo>
                <a:cubicBezTo>
                  <a:pt x="5846" y="4740"/>
                  <a:pt x="5870" y="4716"/>
                  <a:pt x="5894" y="4704"/>
                </a:cubicBezTo>
                <a:cubicBezTo>
                  <a:pt x="5912" y="4696"/>
                  <a:pt x="5934" y="4692"/>
                  <a:pt x="5955" y="4692"/>
                </a:cubicBezTo>
                <a:cubicBezTo>
                  <a:pt x="6002" y="4692"/>
                  <a:pt x="6052" y="4711"/>
                  <a:pt x="6084" y="4752"/>
                </a:cubicBezTo>
                <a:lnTo>
                  <a:pt x="6132" y="4799"/>
                </a:lnTo>
                <a:cubicBezTo>
                  <a:pt x="6203" y="4871"/>
                  <a:pt x="6203" y="4978"/>
                  <a:pt x="6132" y="5049"/>
                </a:cubicBezTo>
                <a:lnTo>
                  <a:pt x="5132" y="6049"/>
                </a:lnTo>
                <a:lnTo>
                  <a:pt x="5072" y="6109"/>
                </a:lnTo>
                <a:lnTo>
                  <a:pt x="3941" y="7240"/>
                </a:lnTo>
                <a:cubicBezTo>
                  <a:pt x="3881" y="7300"/>
                  <a:pt x="3881" y="7419"/>
                  <a:pt x="3941" y="7478"/>
                </a:cubicBezTo>
                <a:cubicBezTo>
                  <a:pt x="3965" y="7502"/>
                  <a:pt x="4012" y="7514"/>
                  <a:pt x="4060" y="7514"/>
                </a:cubicBezTo>
                <a:cubicBezTo>
                  <a:pt x="4108" y="7514"/>
                  <a:pt x="4143" y="7502"/>
                  <a:pt x="4179" y="7478"/>
                </a:cubicBezTo>
                <a:lnTo>
                  <a:pt x="5310" y="6347"/>
                </a:lnTo>
                <a:lnTo>
                  <a:pt x="6310" y="5347"/>
                </a:lnTo>
                <a:cubicBezTo>
                  <a:pt x="6334" y="5311"/>
                  <a:pt x="6382" y="5299"/>
                  <a:pt x="6429" y="5299"/>
                </a:cubicBezTo>
                <a:cubicBezTo>
                  <a:pt x="6465" y="5299"/>
                  <a:pt x="6513" y="5311"/>
                  <a:pt x="6548" y="5347"/>
                </a:cubicBezTo>
                <a:lnTo>
                  <a:pt x="6584" y="5395"/>
                </a:lnTo>
                <a:cubicBezTo>
                  <a:pt x="6620" y="5418"/>
                  <a:pt x="6632" y="5466"/>
                  <a:pt x="6632" y="5514"/>
                </a:cubicBezTo>
                <a:cubicBezTo>
                  <a:pt x="6632" y="5549"/>
                  <a:pt x="6620" y="5597"/>
                  <a:pt x="6584" y="5633"/>
                </a:cubicBezTo>
                <a:lnTo>
                  <a:pt x="5596" y="6621"/>
                </a:lnTo>
                <a:lnTo>
                  <a:pt x="4655" y="7561"/>
                </a:lnTo>
                <a:cubicBezTo>
                  <a:pt x="4596" y="7621"/>
                  <a:pt x="4596" y="7740"/>
                  <a:pt x="4655" y="7800"/>
                </a:cubicBezTo>
                <a:cubicBezTo>
                  <a:pt x="4679" y="7835"/>
                  <a:pt x="4727" y="7847"/>
                  <a:pt x="4774" y="7847"/>
                </a:cubicBezTo>
                <a:cubicBezTo>
                  <a:pt x="4822" y="7847"/>
                  <a:pt x="4858" y="7835"/>
                  <a:pt x="4894" y="7800"/>
                </a:cubicBezTo>
                <a:lnTo>
                  <a:pt x="6691" y="6002"/>
                </a:lnTo>
                <a:cubicBezTo>
                  <a:pt x="6728" y="5965"/>
                  <a:pt x="6764" y="5950"/>
                  <a:pt x="6806" y="5950"/>
                </a:cubicBezTo>
                <a:cubicBezTo>
                  <a:pt x="6819" y="5950"/>
                  <a:pt x="6832" y="5951"/>
                  <a:pt x="6846" y="5954"/>
                </a:cubicBezTo>
                <a:cubicBezTo>
                  <a:pt x="6870" y="5954"/>
                  <a:pt x="6906" y="5966"/>
                  <a:pt x="6918" y="6002"/>
                </a:cubicBezTo>
                <a:lnTo>
                  <a:pt x="6977" y="6061"/>
                </a:lnTo>
                <a:cubicBezTo>
                  <a:pt x="7037" y="6121"/>
                  <a:pt x="7037" y="6228"/>
                  <a:pt x="6977" y="6287"/>
                </a:cubicBezTo>
                <a:lnTo>
                  <a:pt x="5608" y="7657"/>
                </a:lnTo>
                <a:lnTo>
                  <a:pt x="4179" y="9085"/>
                </a:lnTo>
                <a:cubicBezTo>
                  <a:pt x="4120" y="9145"/>
                  <a:pt x="4120" y="9264"/>
                  <a:pt x="4179" y="9324"/>
                </a:cubicBezTo>
                <a:cubicBezTo>
                  <a:pt x="4203" y="9347"/>
                  <a:pt x="4251" y="9359"/>
                  <a:pt x="4298" y="9359"/>
                </a:cubicBezTo>
                <a:cubicBezTo>
                  <a:pt x="4346" y="9359"/>
                  <a:pt x="4382" y="9347"/>
                  <a:pt x="4417" y="9324"/>
                </a:cubicBezTo>
                <a:lnTo>
                  <a:pt x="5727" y="8014"/>
                </a:lnTo>
                <a:lnTo>
                  <a:pt x="6406" y="8693"/>
                </a:lnTo>
                <a:lnTo>
                  <a:pt x="5679" y="8990"/>
                </a:lnTo>
                <a:cubicBezTo>
                  <a:pt x="5679" y="8990"/>
                  <a:pt x="5667" y="8990"/>
                  <a:pt x="5667" y="9002"/>
                </a:cubicBezTo>
                <a:cubicBezTo>
                  <a:pt x="5382" y="9169"/>
                  <a:pt x="5251" y="9502"/>
                  <a:pt x="5334" y="9800"/>
                </a:cubicBezTo>
                <a:cubicBezTo>
                  <a:pt x="5334" y="9812"/>
                  <a:pt x="5358" y="9824"/>
                  <a:pt x="5358" y="9836"/>
                </a:cubicBezTo>
                <a:cubicBezTo>
                  <a:pt x="5430" y="9969"/>
                  <a:pt x="5564" y="10121"/>
                  <a:pt x="5707" y="10121"/>
                </a:cubicBezTo>
                <a:cubicBezTo>
                  <a:pt x="5730" y="10121"/>
                  <a:pt x="5752" y="10117"/>
                  <a:pt x="5775" y="10109"/>
                </a:cubicBezTo>
                <a:cubicBezTo>
                  <a:pt x="6048" y="10014"/>
                  <a:pt x="6703" y="9943"/>
                  <a:pt x="7620" y="9895"/>
                </a:cubicBezTo>
                <a:cubicBezTo>
                  <a:pt x="7633" y="9894"/>
                  <a:pt x="7647" y="9894"/>
                  <a:pt x="7660" y="9894"/>
                </a:cubicBezTo>
                <a:cubicBezTo>
                  <a:pt x="7882" y="9894"/>
                  <a:pt x="8082" y="9987"/>
                  <a:pt x="8239" y="10133"/>
                </a:cubicBezTo>
                <a:lnTo>
                  <a:pt x="8406" y="10300"/>
                </a:lnTo>
                <a:lnTo>
                  <a:pt x="8394" y="10312"/>
                </a:lnTo>
                <a:cubicBezTo>
                  <a:pt x="8334" y="10371"/>
                  <a:pt x="8334" y="10490"/>
                  <a:pt x="8394" y="10550"/>
                </a:cubicBezTo>
                <a:lnTo>
                  <a:pt x="9168" y="11324"/>
                </a:lnTo>
                <a:cubicBezTo>
                  <a:pt x="9192" y="11360"/>
                  <a:pt x="9239" y="11371"/>
                  <a:pt x="9287" y="11371"/>
                </a:cubicBezTo>
                <a:cubicBezTo>
                  <a:pt x="9323" y="11371"/>
                  <a:pt x="9370" y="11360"/>
                  <a:pt x="9406" y="11324"/>
                </a:cubicBezTo>
                <a:lnTo>
                  <a:pt x="11394" y="9335"/>
                </a:lnTo>
                <a:cubicBezTo>
                  <a:pt x="11454" y="9276"/>
                  <a:pt x="11454" y="9157"/>
                  <a:pt x="11394" y="9097"/>
                </a:cubicBezTo>
                <a:lnTo>
                  <a:pt x="10656" y="8395"/>
                </a:lnTo>
                <a:cubicBezTo>
                  <a:pt x="10620" y="8371"/>
                  <a:pt x="10585" y="8359"/>
                  <a:pt x="10537" y="8359"/>
                </a:cubicBezTo>
                <a:cubicBezTo>
                  <a:pt x="10489" y="8359"/>
                  <a:pt x="10442" y="8371"/>
                  <a:pt x="10418" y="8395"/>
                </a:cubicBezTo>
                <a:lnTo>
                  <a:pt x="10406" y="8419"/>
                </a:lnTo>
                <a:lnTo>
                  <a:pt x="10073" y="8085"/>
                </a:lnTo>
                <a:cubicBezTo>
                  <a:pt x="10061" y="8073"/>
                  <a:pt x="10049" y="8050"/>
                  <a:pt x="10025" y="8026"/>
                </a:cubicBezTo>
                <a:cubicBezTo>
                  <a:pt x="10013" y="8014"/>
                  <a:pt x="10013" y="7978"/>
                  <a:pt x="10013" y="7954"/>
                </a:cubicBezTo>
                <a:cubicBezTo>
                  <a:pt x="10001" y="7728"/>
                  <a:pt x="9906" y="7526"/>
                  <a:pt x="9751" y="7359"/>
                </a:cubicBezTo>
                <a:lnTo>
                  <a:pt x="8108" y="5716"/>
                </a:lnTo>
                <a:lnTo>
                  <a:pt x="8799" y="5037"/>
                </a:lnTo>
                <a:lnTo>
                  <a:pt x="9096" y="5764"/>
                </a:lnTo>
                <a:cubicBezTo>
                  <a:pt x="9096" y="5764"/>
                  <a:pt x="9096" y="5776"/>
                  <a:pt x="9108" y="5776"/>
                </a:cubicBezTo>
                <a:cubicBezTo>
                  <a:pt x="9242" y="6004"/>
                  <a:pt x="9474" y="6134"/>
                  <a:pt x="9714" y="6134"/>
                </a:cubicBezTo>
                <a:cubicBezTo>
                  <a:pt x="9774" y="6134"/>
                  <a:pt x="9835" y="6126"/>
                  <a:pt x="9894" y="6109"/>
                </a:cubicBezTo>
                <a:cubicBezTo>
                  <a:pt x="9906" y="6109"/>
                  <a:pt x="9930" y="6097"/>
                  <a:pt x="9942" y="6097"/>
                </a:cubicBezTo>
                <a:cubicBezTo>
                  <a:pt x="10085" y="6002"/>
                  <a:pt x="10263" y="5835"/>
                  <a:pt x="10204" y="5680"/>
                </a:cubicBezTo>
                <a:cubicBezTo>
                  <a:pt x="10120" y="5406"/>
                  <a:pt x="10049" y="4740"/>
                  <a:pt x="10001" y="3835"/>
                </a:cubicBezTo>
                <a:cubicBezTo>
                  <a:pt x="9989" y="3632"/>
                  <a:pt x="10049" y="3442"/>
                  <a:pt x="10168" y="3299"/>
                </a:cubicBezTo>
                <a:cubicBezTo>
                  <a:pt x="10192" y="3263"/>
                  <a:pt x="10204" y="3239"/>
                  <a:pt x="10239" y="3204"/>
                </a:cubicBezTo>
                <a:lnTo>
                  <a:pt x="10406" y="3037"/>
                </a:lnTo>
                <a:lnTo>
                  <a:pt x="10418" y="3061"/>
                </a:lnTo>
                <a:cubicBezTo>
                  <a:pt x="10442" y="3085"/>
                  <a:pt x="10489" y="3097"/>
                  <a:pt x="10537" y="3097"/>
                </a:cubicBezTo>
                <a:cubicBezTo>
                  <a:pt x="10585" y="3097"/>
                  <a:pt x="10620" y="3085"/>
                  <a:pt x="10656" y="3061"/>
                </a:cubicBezTo>
                <a:lnTo>
                  <a:pt x="11430" y="2287"/>
                </a:lnTo>
                <a:cubicBezTo>
                  <a:pt x="11490" y="2227"/>
                  <a:pt x="11490" y="2096"/>
                  <a:pt x="11430" y="2037"/>
                </a:cubicBezTo>
                <a:lnTo>
                  <a:pt x="9430" y="49"/>
                </a:lnTo>
                <a:cubicBezTo>
                  <a:pt x="9406" y="13"/>
                  <a:pt x="9358" y="1"/>
                  <a:pt x="9311" y="1"/>
                </a:cubicBezTo>
                <a:cubicBezTo>
                  <a:pt x="9275" y="1"/>
                  <a:pt x="9227" y="25"/>
                  <a:pt x="9192" y="49"/>
                </a:cubicBezTo>
                <a:lnTo>
                  <a:pt x="8418" y="823"/>
                </a:lnTo>
                <a:cubicBezTo>
                  <a:pt x="8358" y="882"/>
                  <a:pt x="8358" y="1001"/>
                  <a:pt x="8418" y="1061"/>
                </a:cubicBezTo>
                <a:lnTo>
                  <a:pt x="8442" y="1073"/>
                </a:lnTo>
                <a:lnTo>
                  <a:pt x="8108" y="1406"/>
                </a:lnTo>
                <a:cubicBezTo>
                  <a:pt x="8096" y="1418"/>
                  <a:pt x="8084" y="1430"/>
                  <a:pt x="8049" y="1454"/>
                </a:cubicBezTo>
                <a:cubicBezTo>
                  <a:pt x="8037" y="1465"/>
                  <a:pt x="8001" y="1465"/>
                  <a:pt x="7977" y="1465"/>
                </a:cubicBezTo>
                <a:cubicBezTo>
                  <a:pt x="7751" y="1477"/>
                  <a:pt x="7549" y="1573"/>
                  <a:pt x="7382" y="1727"/>
                </a:cubicBezTo>
                <a:lnTo>
                  <a:pt x="7191" y="1930"/>
                </a:lnTo>
                <a:cubicBezTo>
                  <a:pt x="7132" y="1989"/>
                  <a:pt x="7132" y="2108"/>
                  <a:pt x="7191" y="2168"/>
                </a:cubicBezTo>
                <a:cubicBezTo>
                  <a:pt x="7215" y="2192"/>
                  <a:pt x="7263" y="2204"/>
                  <a:pt x="7310" y="2204"/>
                </a:cubicBezTo>
                <a:cubicBezTo>
                  <a:pt x="7346" y="2204"/>
                  <a:pt x="7394" y="2192"/>
                  <a:pt x="7418" y="2168"/>
                </a:cubicBezTo>
                <a:lnTo>
                  <a:pt x="7632" y="1954"/>
                </a:lnTo>
                <a:cubicBezTo>
                  <a:pt x="7739" y="1846"/>
                  <a:pt x="7870" y="1787"/>
                  <a:pt x="8001" y="1787"/>
                </a:cubicBezTo>
                <a:cubicBezTo>
                  <a:pt x="8061" y="1787"/>
                  <a:pt x="8132" y="1775"/>
                  <a:pt x="8180" y="1751"/>
                </a:cubicBezTo>
                <a:cubicBezTo>
                  <a:pt x="8239" y="1715"/>
                  <a:pt x="8287" y="1692"/>
                  <a:pt x="8346" y="1644"/>
                </a:cubicBezTo>
                <a:lnTo>
                  <a:pt x="8680" y="1311"/>
                </a:lnTo>
                <a:lnTo>
                  <a:pt x="10180" y="2823"/>
                </a:lnTo>
                <a:lnTo>
                  <a:pt x="10013" y="2978"/>
                </a:lnTo>
                <a:cubicBezTo>
                  <a:pt x="9966" y="3025"/>
                  <a:pt x="9942" y="3073"/>
                  <a:pt x="9894" y="3120"/>
                </a:cubicBezTo>
                <a:cubicBezTo>
                  <a:pt x="9727" y="3335"/>
                  <a:pt x="9656" y="3597"/>
                  <a:pt x="9668" y="3859"/>
                </a:cubicBezTo>
                <a:cubicBezTo>
                  <a:pt x="9704" y="4502"/>
                  <a:pt x="9775" y="5311"/>
                  <a:pt x="9882" y="5740"/>
                </a:cubicBezTo>
                <a:cubicBezTo>
                  <a:pt x="9870" y="5752"/>
                  <a:pt x="9823" y="5776"/>
                  <a:pt x="9787" y="5811"/>
                </a:cubicBezTo>
                <a:cubicBezTo>
                  <a:pt x="9766" y="5815"/>
                  <a:pt x="9745" y="5816"/>
                  <a:pt x="9725" y="5816"/>
                </a:cubicBezTo>
                <a:cubicBezTo>
                  <a:pt x="9601" y="5816"/>
                  <a:pt x="9477" y="5757"/>
                  <a:pt x="9406" y="5645"/>
                </a:cubicBezTo>
                <a:lnTo>
                  <a:pt x="9013" y="4692"/>
                </a:lnTo>
                <a:cubicBezTo>
                  <a:pt x="9001" y="4633"/>
                  <a:pt x="8942" y="4609"/>
                  <a:pt x="8894" y="4585"/>
                </a:cubicBezTo>
                <a:cubicBezTo>
                  <a:pt x="8880" y="4582"/>
                  <a:pt x="8866" y="4581"/>
                  <a:pt x="8852" y="4581"/>
                </a:cubicBezTo>
                <a:cubicBezTo>
                  <a:pt x="8808" y="4581"/>
                  <a:pt x="8769" y="4596"/>
                  <a:pt x="8751" y="4633"/>
                </a:cubicBezTo>
                <a:lnTo>
                  <a:pt x="7346" y="6026"/>
                </a:lnTo>
                <a:lnTo>
                  <a:pt x="7263" y="5895"/>
                </a:lnTo>
                <a:lnTo>
                  <a:pt x="7203" y="5835"/>
                </a:lnTo>
                <a:cubicBezTo>
                  <a:pt x="7156" y="5799"/>
                  <a:pt x="7108" y="5764"/>
                  <a:pt x="7072" y="5752"/>
                </a:cubicBezTo>
                <a:lnTo>
                  <a:pt x="7906" y="4918"/>
                </a:lnTo>
                <a:cubicBezTo>
                  <a:pt x="7965" y="4859"/>
                  <a:pt x="7965" y="4740"/>
                  <a:pt x="7906" y="4680"/>
                </a:cubicBezTo>
                <a:cubicBezTo>
                  <a:pt x="7876" y="4650"/>
                  <a:pt x="7831" y="4635"/>
                  <a:pt x="7787" y="4635"/>
                </a:cubicBezTo>
                <a:cubicBezTo>
                  <a:pt x="7742" y="4635"/>
                  <a:pt x="7697" y="4650"/>
                  <a:pt x="7668" y="4680"/>
                </a:cubicBezTo>
                <a:lnTo>
                  <a:pt x="6977" y="5359"/>
                </a:lnTo>
                <a:cubicBezTo>
                  <a:pt x="6953" y="5299"/>
                  <a:pt x="6918" y="5252"/>
                  <a:pt x="6870" y="5216"/>
                </a:cubicBezTo>
                <a:lnTo>
                  <a:pt x="6834" y="5168"/>
                </a:lnTo>
                <a:cubicBezTo>
                  <a:pt x="6787" y="5121"/>
                  <a:pt x="6739" y="5097"/>
                  <a:pt x="6679" y="5061"/>
                </a:cubicBezTo>
                <a:lnTo>
                  <a:pt x="7549" y="4204"/>
                </a:lnTo>
                <a:cubicBezTo>
                  <a:pt x="7608" y="4144"/>
                  <a:pt x="7608" y="4025"/>
                  <a:pt x="7549" y="3966"/>
                </a:cubicBezTo>
                <a:cubicBezTo>
                  <a:pt x="7519" y="3936"/>
                  <a:pt x="7474" y="3921"/>
                  <a:pt x="7430" y="3921"/>
                </a:cubicBezTo>
                <a:cubicBezTo>
                  <a:pt x="7385" y="3921"/>
                  <a:pt x="7340" y="3936"/>
                  <a:pt x="7310" y="3966"/>
                </a:cubicBezTo>
                <a:lnTo>
                  <a:pt x="6513" y="4752"/>
                </a:lnTo>
                <a:cubicBezTo>
                  <a:pt x="6489" y="4692"/>
                  <a:pt x="6453" y="4644"/>
                  <a:pt x="6418" y="4597"/>
                </a:cubicBezTo>
                <a:lnTo>
                  <a:pt x="6370" y="4561"/>
                </a:lnTo>
                <a:cubicBezTo>
                  <a:pt x="6322" y="4513"/>
                  <a:pt x="6275" y="4478"/>
                  <a:pt x="6215" y="4454"/>
                </a:cubicBezTo>
                <a:lnTo>
                  <a:pt x="6834" y="3847"/>
                </a:lnTo>
                <a:cubicBezTo>
                  <a:pt x="6894" y="3787"/>
                  <a:pt x="6894" y="3668"/>
                  <a:pt x="6834" y="3609"/>
                </a:cubicBezTo>
                <a:cubicBezTo>
                  <a:pt x="6804" y="3579"/>
                  <a:pt x="6760" y="3564"/>
                  <a:pt x="6715" y="3564"/>
                </a:cubicBezTo>
                <a:cubicBezTo>
                  <a:pt x="6671" y="3564"/>
                  <a:pt x="6626" y="3579"/>
                  <a:pt x="6596" y="3609"/>
                </a:cubicBezTo>
                <a:lnTo>
                  <a:pt x="6084" y="4109"/>
                </a:lnTo>
                <a:cubicBezTo>
                  <a:pt x="6060" y="4049"/>
                  <a:pt x="6025" y="3990"/>
                  <a:pt x="5977" y="3942"/>
                </a:cubicBezTo>
                <a:lnTo>
                  <a:pt x="5953" y="3918"/>
                </a:lnTo>
                <a:cubicBezTo>
                  <a:pt x="5906" y="3871"/>
                  <a:pt x="5846" y="3823"/>
                  <a:pt x="5786" y="3811"/>
                </a:cubicBezTo>
                <a:lnTo>
                  <a:pt x="6965" y="2632"/>
                </a:lnTo>
                <a:cubicBezTo>
                  <a:pt x="7025" y="2573"/>
                  <a:pt x="7025" y="2454"/>
                  <a:pt x="6965" y="2394"/>
                </a:cubicBezTo>
                <a:cubicBezTo>
                  <a:pt x="6935" y="2364"/>
                  <a:pt x="6891" y="2349"/>
                  <a:pt x="6846" y="2349"/>
                </a:cubicBezTo>
                <a:cubicBezTo>
                  <a:pt x="6801" y="2349"/>
                  <a:pt x="6757" y="2364"/>
                  <a:pt x="6727" y="2394"/>
                </a:cubicBezTo>
                <a:lnTo>
                  <a:pt x="5751" y="3370"/>
                </a:lnTo>
                <a:lnTo>
                  <a:pt x="5072" y="2680"/>
                </a:lnTo>
                <a:lnTo>
                  <a:pt x="5798" y="2382"/>
                </a:lnTo>
                <a:cubicBezTo>
                  <a:pt x="5798" y="2382"/>
                  <a:pt x="5810" y="2382"/>
                  <a:pt x="5810" y="2370"/>
                </a:cubicBezTo>
                <a:cubicBezTo>
                  <a:pt x="6096" y="2204"/>
                  <a:pt x="6227" y="1882"/>
                  <a:pt x="6144" y="1585"/>
                </a:cubicBezTo>
                <a:cubicBezTo>
                  <a:pt x="6144" y="1561"/>
                  <a:pt x="6132" y="1549"/>
                  <a:pt x="6132" y="1537"/>
                </a:cubicBezTo>
                <a:cubicBezTo>
                  <a:pt x="6049" y="1403"/>
                  <a:pt x="5914" y="1251"/>
                  <a:pt x="5778" y="1251"/>
                </a:cubicBezTo>
                <a:cubicBezTo>
                  <a:pt x="5757" y="1251"/>
                  <a:pt x="5736" y="1255"/>
                  <a:pt x="5715" y="1263"/>
                </a:cubicBezTo>
                <a:cubicBezTo>
                  <a:pt x="5429" y="1358"/>
                  <a:pt x="4774" y="1430"/>
                  <a:pt x="3870" y="1477"/>
                </a:cubicBezTo>
                <a:cubicBezTo>
                  <a:pt x="3855" y="1478"/>
                  <a:pt x="3840" y="1478"/>
                  <a:pt x="3825" y="1478"/>
                </a:cubicBezTo>
                <a:cubicBezTo>
                  <a:pt x="3603" y="1478"/>
                  <a:pt x="3395" y="1395"/>
                  <a:pt x="3239" y="1239"/>
                </a:cubicBezTo>
                <a:lnTo>
                  <a:pt x="3072" y="1073"/>
                </a:lnTo>
                <a:lnTo>
                  <a:pt x="3096" y="1061"/>
                </a:lnTo>
                <a:cubicBezTo>
                  <a:pt x="3155" y="1001"/>
                  <a:pt x="3155" y="882"/>
                  <a:pt x="3096" y="823"/>
                </a:cubicBezTo>
                <a:lnTo>
                  <a:pt x="2322" y="49"/>
                </a:lnTo>
                <a:cubicBezTo>
                  <a:pt x="2286" y="13"/>
                  <a:pt x="2238" y="1"/>
                  <a:pt x="2203" y="1"/>
                </a:cubicBezTo>
                <a:close/>
              </a:path>
            </a:pathLst>
          </a:custGeom>
          <a:solidFill>
            <a:srgbClr val="000000"/>
          </a:solidFill>
          <a:ln w="9525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4918890" y="1369149"/>
            <a:ext cx="524700" cy="4107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1229123" y="3277879"/>
            <a:ext cx="524700" cy="4107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2" name="Google Shape;11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49581" y="1397577"/>
            <a:ext cx="463327" cy="31146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3" name="Google Shape;113;p14"/>
          <p:cNvGrpSpPr/>
          <p:nvPr/>
        </p:nvGrpSpPr>
        <p:grpSpPr>
          <a:xfrm>
            <a:off x="1259865" y="3316052"/>
            <a:ext cx="463350" cy="334070"/>
            <a:chOff x="854261" y="2908813"/>
            <a:chExt cx="377474" cy="335748"/>
          </a:xfrm>
        </p:grpSpPr>
        <p:sp>
          <p:nvSpPr>
            <p:cNvPr id="114" name="Google Shape;114;p14"/>
            <p:cNvSpPr/>
            <p:nvPr/>
          </p:nvSpPr>
          <p:spPr>
            <a:xfrm>
              <a:off x="896337" y="3079695"/>
              <a:ext cx="47391" cy="17091"/>
            </a:xfrm>
            <a:custGeom>
              <a:avLst/>
              <a:gdLst/>
              <a:ahLst/>
              <a:cxnLst/>
              <a:rect l="l" t="t" r="r" b="b"/>
              <a:pathLst>
                <a:path w="1489" h="537" extrusionOk="0">
                  <a:moveTo>
                    <a:pt x="179" y="1"/>
                  </a:moveTo>
                  <a:cubicBezTo>
                    <a:pt x="96" y="1"/>
                    <a:pt x="0" y="72"/>
                    <a:pt x="0" y="179"/>
                  </a:cubicBezTo>
                  <a:cubicBezTo>
                    <a:pt x="0" y="263"/>
                    <a:pt x="84" y="358"/>
                    <a:pt x="179" y="358"/>
                  </a:cubicBezTo>
                  <a:cubicBezTo>
                    <a:pt x="381" y="358"/>
                    <a:pt x="941" y="382"/>
                    <a:pt x="1227" y="525"/>
                  </a:cubicBezTo>
                  <a:cubicBezTo>
                    <a:pt x="1251" y="537"/>
                    <a:pt x="1274" y="537"/>
                    <a:pt x="1298" y="537"/>
                  </a:cubicBezTo>
                  <a:cubicBezTo>
                    <a:pt x="1358" y="537"/>
                    <a:pt x="1417" y="501"/>
                    <a:pt x="1453" y="441"/>
                  </a:cubicBezTo>
                  <a:cubicBezTo>
                    <a:pt x="1489" y="358"/>
                    <a:pt x="1465" y="251"/>
                    <a:pt x="1370" y="203"/>
                  </a:cubicBezTo>
                  <a:cubicBezTo>
                    <a:pt x="977" y="1"/>
                    <a:pt x="215" y="1"/>
                    <a:pt x="17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878514" y="3191855"/>
              <a:ext cx="11426" cy="52706"/>
            </a:xfrm>
            <a:custGeom>
              <a:avLst/>
              <a:gdLst/>
              <a:ahLst/>
              <a:cxnLst/>
              <a:rect l="l" t="t" r="r" b="b"/>
              <a:pathLst>
                <a:path w="359" h="1656" extrusionOk="0">
                  <a:moveTo>
                    <a:pt x="179" y="1"/>
                  </a:moveTo>
                  <a:cubicBezTo>
                    <a:pt x="84" y="1"/>
                    <a:pt x="1" y="72"/>
                    <a:pt x="1" y="180"/>
                  </a:cubicBezTo>
                  <a:lnTo>
                    <a:pt x="1" y="1477"/>
                  </a:lnTo>
                  <a:cubicBezTo>
                    <a:pt x="1" y="1561"/>
                    <a:pt x="72" y="1656"/>
                    <a:pt x="179" y="1656"/>
                  </a:cubicBezTo>
                  <a:cubicBezTo>
                    <a:pt x="287" y="1656"/>
                    <a:pt x="358" y="1585"/>
                    <a:pt x="358" y="1477"/>
                  </a:cubicBezTo>
                  <a:lnTo>
                    <a:pt x="358" y="180"/>
                  </a:lnTo>
                  <a:cubicBezTo>
                    <a:pt x="358" y="72"/>
                    <a:pt x="287" y="1"/>
                    <a:pt x="17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854261" y="3050159"/>
              <a:ext cx="219451" cy="194052"/>
            </a:xfrm>
            <a:custGeom>
              <a:avLst/>
              <a:gdLst/>
              <a:ahLst/>
              <a:cxnLst/>
              <a:rect l="l" t="t" r="r" b="b"/>
              <a:pathLst>
                <a:path w="6895" h="6097" extrusionOk="0">
                  <a:moveTo>
                    <a:pt x="6406" y="679"/>
                  </a:moveTo>
                  <a:lnTo>
                    <a:pt x="6466" y="929"/>
                  </a:lnTo>
                  <a:cubicBezTo>
                    <a:pt x="6490" y="1000"/>
                    <a:pt x="6478" y="1072"/>
                    <a:pt x="6418" y="1119"/>
                  </a:cubicBezTo>
                  <a:lnTo>
                    <a:pt x="6311" y="1226"/>
                  </a:lnTo>
                  <a:lnTo>
                    <a:pt x="6073" y="988"/>
                  </a:lnTo>
                  <a:lnTo>
                    <a:pt x="6406" y="679"/>
                  </a:lnTo>
                  <a:close/>
                  <a:moveTo>
                    <a:pt x="3192" y="345"/>
                  </a:moveTo>
                  <a:lnTo>
                    <a:pt x="3192" y="1060"/>
                  </a:lnTo>
                  <a:cubicBezTo>
                    <a:pt x="3192" y="1179"/>
                    <a:pt x="3156" y="1298"/>
                    <a:pt x="3108" y="1405"/>
                  </a:cubicBezTo>
                  <a:lnTo>
                    <a:pt x="3025" y="1584"/>
                  </a:lnTo>
                  <a:cubicBezTo>
                    <a:pt x="3013" y="1607"/>
                    <a:pt x="3013" y="1619"/>
                    <a:pt x="3013" y="1655"/>
                  </a:cubicBezTo>
                  <a:lnTo>
                    <a:pt x="3013" y="2024"/>
                  </a:lnTo>
                  <a:cubicBezTo>
                    <a:pt x="2989" y="2286"/>
                    <a:pt x="2894" y="2524"/>
                    <a:pt x="2715" y="2703"/>
                  </a:cubicBezTo>
                  <a:cubicBezTo>
                    <a:pt x="2537" y="2881"/>
                    <a:pt x="2275" y="2965"/>
                    <a:pt x="2025" y="2965"/>
                  </a:cubicBezTo>
                  <a:cubicBezTo>
                    <a:pt x="1525" y="2953"/>
                    <a:pt x="1120" y="2500"/>
                    <a:pt x="1120" y="1988"/>
                  </a:cubicBezTo>
                  <a:lnTo>
                    <a:pt x="1120" y="1655"/>
                  </a:lnTo>
                  <a:cubicBezTo>
                    <a:pt x="1120" y="1619"/>
                    <a:pt x="1120" y="1596"/>
                    <a:pt x="1108" y="1584"/>
                  </a:cubicBezTo>
                  <a:lnTo>
                    <a:pt x="1001" y="1369"/>
                  </a:lnTo>
                  <a:cubicBezTo>
                    <a:pt x="953" y="1298"/>
                    <a:pt x="941" y="1203"/>
                    <a:pt x="941" y="1119"/>
                  </a:cubicBezTo>
                  <a:lnTo>
                    <a:pt x="941" y="1107"/>
                  </a:lnTo>
                  <a:cubicBezTo>
                    <a:pt x="941" y="691"/>
                    <a:pt x="1287" y="345"/>
                    <a:pt x="1703" y="345"/>
                  </a:cubicBezTo>
                  <a:close/>
                  <a:moveTo>
                    <a:pt x="2442" y="3227"/>
                  </a:moveTo>
                  <a:cubicBezTo>
                    <a:pt x="2454" y="3298"/>
                    <a:pt x="2477" y="3334"/>
                    <a:pt x="2489" y="3381"/>
                  </a:cubicBezTo>
                  <a:lnTo>
                    <a:pt x="2323" y="3548"/>
                  </a:lnTo>
                  <a:cubicBezTo>
                    <a:pt x="2251" y="3620"/>
                    <a:pt x="2156" y="3655"/>
                    <a:pt x="2059" y="3655"/>
                  </a:cubicBezTo>
                  <a:cubicBezTo>
                    <a:pt x="1962" y="3655"/>
                    <a:pt x="1864" y="3620"/>
                    <a:pt x="1787" y="3548"/>
                  </a:cubicBezTo>
                  <a:lnTo>
                    <a:pt x="1644" y="3393"/>
                  </a:lnTo>
                  <a:cubicBezTo>
                    <a:pt x="1656" y="3358"/>
                    <a:pt x="1668" y="3286"/>
                    <a:pt x="1668" y="3227"/>
                  </a:cubicBezTo>
                  <a:cubicBezTo>
                    <a:pt x="1775" y="3262"/>
                    <a:pt x="1894" y="3286"/>
                    <a:pt x="2013" y="3286"/>
                  </a:cubicBezTo>
                  <a:lnTo>
                    <a:pt x="2061" y="3286"/>
                  </a:lnTo>
                  <a:cubicBezTo>
                    <a:pt x="2192" y="3286"/>
                    <a:pt x="2323" y="3274"/>
                    <a:pt x="2442" y="3227"/>
                  </a:cubicBezTo>
                  <a:close/>
                  <a:moveTo>
                    <a:pt x="1680" y="0"/>
                  </a:moveTo>
                  <a:cubicBezTo>
                    <a:pt x="1072" y="0"/>
                    <a:pt x="584" y="500"/>
                    <a:pt x="584" y="1107"/>
                  </a:cubicBezTo>
                  <a:lnTo>
                    <a:pt x="584" y="1119"/>
                  </a:lnTo>
                  <a:cubicBezTo>
                    <a:pt x="584" y="1250"/>
                    <a:pt x="608" y="1405"/>
                    <a:pt x="668" y="1524"/>
                  </a:cubicBezTo>
                  <a:lnTo>
                    <a:pt x="763" y="1703"/>
                  </a:lnTo>
                  <a:lnTo>
                    <a:pt x="763" y="1988"/>
                  </a:lnTo>
                  <a:cubicBezTo>
                    <a:pt x="763" y="2429"/>
                    <a:pt x="977" y="2834"/>
                    <a:pt x="1311" y="3072"/>
                  </a:cubicBezTo>
                  <a:lnTo>
                    <a:pt x="1311" y="3215"/>
                  </a:lnTo>
                  <a:cubicBezTo>
                    <a:pt x="1311" y="3310"/>
                    <a:pt x="1251" y="3381"/>
                    <a:pt x="1156" y="3417"/>
                  </a:cubicBezTo>
                  <a:lnTo>
                    <a:pt x="537" y="3596"/>
                  </a:lnTo>
                  <a:cubicBezTo>
                    <a:pt x="227" y="3679"/>
                    <a:pt x="1" y="3965"/>
                    <a:pt x="1" y="4286"/>
                  </a:cubicBezTo>
                  <a:lnTo>
                    <a:pt x="1" y="5917"/>
                  </a:lnTo>
                  <a:cubicBezTo>
                    <a:pt x="1" y="6001"/>
                    <a:pt x="72" y="6096"/>
                    <a:pt x="179" y="6096"/>
                  </a:cubicBezTo>
                  <a:cubicBezTo>
                    <a:pt x="287" y="6096"/>
                    <a:pt x="358" y="6013"/>
                    <a:pt x="358" y="5917"/>
                  </a:cubicBezTo>
                  <a:lnTo>
                    <a:pt x="358" y="4310"/>
                  </a:lnTo>
                  <a:cubicBezTo>
                    <a:pt x="358" y="4143"/>
                    <a:pt x="477" y="3977"/>
                    <a:pt x="644" y="3929"/>
                  </a:cubicBezTo>
                  <a:lnTo>
                    <a:pt x="1263" y="3751"/>
                  </a:lnTo>
                  <a:cubicBezTo>
                    <a:pt x="1322" y="3739"/>
                    <a:pt x="1370" y="3715"/>
                    <a:pt x="1418" y="3679"/>
                  </a:cubicBezTo>
                  <a:lnTo>
                    <a:pt x="1513" y="3786"/>
                  </a:lnTo>
                  <a:cubicBezTo>
                    <a:pt x="1668" y="3929"/>
                    <a:pt x="1846" y="3989"/>
                    <a:pt x="2037" y="3989"/>
                  </a:cubicBezTo>
                  <a:cubicBezTo>
                    <a:pt x="2227" y="3989"/>
                    <a:pt x="2406" y="3917"/>
                    <a:pt x="2561" y="3786"/>
                  </a:cubicBezTo>
                  <a:lnTo>
                    <a:pt x="2727" y="3620"/>
                  </a:lnTo>
                  <a:cubicBezTo>
                    <a:pt x="2799" y="3655"/>
                    <a:pt x="2870" y="3679"/>
                    <a:pt x="2966" y="3679"/>
                  </a:cubicBezTo>
                  <a:lnTo>
                    <a:pt x="3001" y="3679"/>
                  </a:lnTo>
                  <a:cubicBezTo>
                    <a:pt x="3144" y="3679"/>
                    <a:pt x="3275" y="3620"/>
                    <a:pt x="3382" y="3524"/>
                  </a:cubicBezTo>
                  <a:lnTo>
                    <a:pt x="5823" y="1226"/>
                  </a:lnTo>
                  <a:lnTo>
                    <a:pt x="6061" y="1465"/>
                  </a:lnTo>
                  <a:lnTo>
                    <a:pt x="3239" y="4274"/>
                  </a:lnTo>
                  <a:cubicBezTo>
                    <a:pt x="3061" y="4453"/>
                    <a:pt x="2977" y="4679"/>
                    <a:pt x="2977" y="4917"/>
                  </a:cubicBezTo>
                  <a:lnTo>
                    <a:pt x="2977" y="5906"/>
                  </a:lnTo>
                  <a:cubicBezTo>
                    <a:pt x="2977" y="6001"/>
                    <a:pt x="3049" y="6096"/>
                    <a:pt x="3156" y="6096"/>
                  </a:cubicBezTo>
                  <a:cubicBezTo>
                    <a:pt x="3239" y="6096"/>
                    <a:pt x="3335" y="6013"/>
                    <a:pt x="3335" y="5906"/>
                  </a:cubicBezTo>
                  <a:lnTo>
                    <a:pt x="3335" y="4917"/>
                  </a:lnTo>
                  <a:cubicBezTo>
                    <a:pt x="3335" y="4763"/>
                    <a:pt x="3394" y="4620"/>
                    <a:pt x="3501" y="4513"/>
                  </a:cubicBezTo>
                  <a:lnTo>
                    <a:pt x="6656" y="1357"/>
                  </a:lnTo>
                  <a:cubicBezTo>
                    <a:pt x="6787" y="1226"/>
                    <a:pt x="6847" y="1024"/>
                    <a:pt x="6799" y="834"/>
                  </a:cubicBezTo>
                  <a:lnTo>
                    <a:pt x="6704" y="405"/>
                  </a:lnTo>
                  <a:lnTo>
                    <a:pt x="6823" y="298"/>
                  </a:lnTo>
                  <a:cubicBezTo>
                    <a:pt x="6895" y="238"/>
                    <a:pt x="6895" y="119"/>
                    <a:pt x="6823" y="60"/>
                  </a:cubicBezTo>
                  <a:cubicBezTo>
                    <a:pt x="6793" y="24"/>
                    <a:pt x="6749" y="6"/>
                    <a:pt x="6704" y="6"/>
                  </a:cubicBezTo>
                  <a:cubicBezTo>
                    <a:pt x="6659" y="6"/>
                    <a:pt x="6615" y="24"/>
                    <a:pt x="6585" y="60"/>
                  </a:cubicBezTo>
                  <a:lnTo>
                    <a:pt x="3156" y="3274"/>
                  </a:lnTo>
                  <a:cubicBezTo>
                    <a:pt x="3132" y="3310"/>
                    <a:pt x="3073" y="3334"/>
                    <a:pt x="3025" y="3334"/>
                  </a:cubicBezTo>
                  <a:lnTo>
                    <a:pt x="2977" y="3334"/>
                  </a:lnTo>
                  <a:cubicBezTo>
                    <a:pt x="2870" y="3334"/>
                    <a:pt x="2787" y="3250"/>
                    <a:pt x="2787" y="3143"/>
                  </a:cubicBezTo>
                  <a:lnTo>
                    <a:pt x="2787" y="3084"/>
                  </a:lnTo>
                  <a:cubicBezTo>
                    <a:pt x="2846" y="3036"/>
                    <a:pt x="2906" y="3000"/>
                    <a:pt x="2942" y="2953"/>
                  </a:cubicBezTo>
                  <a:cubicBezTo>
                    <a:pt x="3204" y="2715"/>
                    <a:pt x="3335" y="2381"/>
                    <a:pt x="3335" y="2024"/>
                  </a:cubicBezTo>
                  <a:lnTo>
                    <a:pt x="3335" y="1703"/>
                  </a:lnTo>
                  <a:lnTo>
                    <a:pt x="3406" y="1572"/>
                  </a:lnTo>
                  <a:cubicBezTo>
                    <a:pt x="3477" y="1417"/>
                    <a:pt x="3525" y="1238"/>
                    <a:pt x="3525" y="1072"/>
                  </a:cubicBezTo>
                  <a:lnTo>
                    <a:pt x="3525" y="179"/>
                  </a:lnTo>
                  <a:cubicBezTo>
                    <a:pt x="3525" y="95"/>
                    <a:pt x="3454" y="0"/>
                    <a:pt x="3347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1008115" y="2908813"/>
              <a:ext cx="223620" cy="188355"/>
            </a:xfrm>
            <a:custGeom>
              <a:avLst/>
              <a:gdLst/>
              <a:ahLst/>
              <a:cxnLst/>
              <a:rect l="l" t="t" r="r" b="b"/>
              <a:pathLst>
                <a:path w="7026" h="5918" extrusionOk="0">
                  <a:moveTo>
                    <a:pt x="560" y="0"/>
                  </a:moveTo>
                  <a:cubicBezTo>
                    <a:pt x="263" y="0"/>
                    <a:pt x="1" y="238"/>
                    <a:pt x="1" y="548"/>
                  </a:cubicBezTo>
                  <a:lnTo>
                    <a:pt x="1" y="5251"/>
                  </a:lnTo>
                  <a:cubicBezTo>
                    <a:pt x="1" y="5334"/>
                    <a:pt x="84" y="5429"/>
                    <a:pt x="179" y="5429"/>
                  </a:cubicBezTo>
                  <a:cubicBezTo>
                    <a:pt x="287" y="5429"/>
                    <a:pt x="358" y="5358"/>
                    <a:pt x="358" y="5251"/>
                  </a:cubicBezTo>
                  <a:lnTo>
                    <a:pt x="358" y="548"/>
                  </a:lnTo>
                  <a:cubicBezTo>
                    <a:pt x="358" y="441"/>
                    <a:pt x="453" y="357"/>
                    <a:pt x="560" y="357"/>
                  </a:cubicBezTo>
                  <a:lnTo>
                    <a:pt x="6478" y="357"/>
                  </a:lnTo>
                  <a:cubicBezTo>
                    <a:pt x="6585" y="357"/>
                    <a:pt x="6668" y="441"/>
                    <a:pt x="6668" y="548"/>
                  </a:cubicBezTo>
                  <a:lnTo>
                    <a:pt x="6668" y="5370"/>
                  </a:lnTo>
                  <a:cubicBezTo>
                    <a:pt x="6668" y="5477"/>
                    <a:pt x="6585" y="5560"/>
                    <a:pt x="6478" y="5560"/>
                  </a:cubicBezTo>
                  <a:lnTo>
                    <a:pt x="2525" y="5560"/>
                  </a:lnTo>
                  <a:cubicBezTo>
                    <a:pt x="2430" y="5560"/>
                    <a:pt x="2346" y="5632"/>
                    <a:pt x="2346" y="5739"/>
                  </a:cubicBezTo>
                  <a:cubicBezTo>
                    <a:pt x="2346" y="5846"/>
                    <a:pt x="2418" y="5917"/>
                    <a:pt x="2525" y="5917"/>
                  </a:cubicBezTo>
                  <a:lnTo>
                    <a:pt x="6478" y="5917"/>
                  </a:lnTo>
                  <a:cubicBezTo>
                    <a:pt x="6775" y="5917"/>
                    <a:pt x="7025" y="5679"/>
                    <a:pt x="7025" y="5370"/>
                  </a:cubicBezTo>
                  <a:lnTo>
                    <a:pt x="7025" y="548"/>
                  </a:lnTo>
                  <a:cubicBezTo>
                    <a:pt x="7025" y="226"/>
                    <a:pt x="6787" y="0"/>
                    <a:pt x="649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1037301" y="2944046"/>
              <a:ext cx="165248" cy="105763"/>
            </a:xfrm>
            <a:custGeom>
              <a:avLst/>
              <a:gdLst/>
              <a:ahLst/>
              <a:cxnLst/>
              <a:rect l="l" t="t" r="r" b="b"/>
              <a:pathLst>
                <a:path w="5192" h="3323" extrusionOk="0">
                  <a:moveTo>
                    <a:pt x="4084" y="0"/>
                  </a:moveTo>
                  <a:cubicBezTo>
                    <a:pt x="4001" y="0"/>
                    <a:pt x="3906" y="84"/>
                    <a:pt x="3906" y="179"/>
                  </a:cubicBezTo>
                  <a:cubicBezTo>
                    <a:pt x="3906" y="286"/>
                    <a:pt x="3989" y="358"/>
                    <a:pt x="4084" y="358"/>
                  </a:cubicBezTo>
                  <a:lnTo>
                    <a:pt x="4596" y="358"/>
                  </a:lnTo>
                  <a:lnTo>
                    <a:pt x="2691" y="2263"/>
                  </a:lnTo>
                  <a:lnTo>
                    <a:pt x="1882" y="1465"/>
                  </a:lnTo>
                  <a:cubicBezTo>
                    <a:pt x="1846" y="1429"/>
                    <a:pt x="1801" y="1411"/>
                    <a:pt x="1758" y="1411"/>
                  </a:cubicBezTo>
                  <a:cubicBezTo>
                    <a:pt x="1715" y="1411"/>
                    <a:pt x="1673" y="1429"/>
                    <a:pt x="1644" y="1465"/>
                  </a:cubicBezTo>
                  <a:lnTo>
                    <a:pt x="72" y="3036"/>
                  </a:lnTo>
                  <a:cubicBezTo>
                    <a:pt x="1" y="3120"/>
                    <a:pt x="1" y="3215"/>
                    <a:pt x="72" y="3275"/>
                  </a:cubicBezTo>
                  <a:cubicBezTo>
                    <a:pt x="96" y="3310"/>
                    <a:pt x="143" y="3322"/>
                    <a:pt x="191" y="3322"/>
                  </a:cubicBezTo>
                  <a:cubicBezTo>
                    <a:pt x="239" y="3322"/>
                    <a:pt x="274" y="3310"/>
                    <a:pt x="310" y="3275"/>
                  </a:cubicBezTo>
                  <a:lnTo>
                    <a:pt x="1763" y="1822"/>
                  </a:lnTo>
                  <a:lnTo>
                    <a:pt x="2572" y="2620"/>
                  </a:lnTo>
                  <a:cubicBezTo>
                    <a:pt x="2608" y="2661"/>
                    <a:pt x="2653" y="2682"/>
                    <a:pt x="2696" y="2682"/>
                  </a:cubicBezTo>
                  <a:cubicBezTo>
                    <a:pt x="2739" y="2682"/>
                    <a:pt x="2781" y="2661"/>
                    <a:pt x="2810" y="2620"/>
                  </a:cubicBezTo>
                  <a:lnTo>
                    <a:pt x="4835" y="596"/>
                  </a:lnTo>
                  <a:lnTo>
                    <a:pt x="4835" y="1108"/>
                  </a:lnTo>
                  <a:cubicBezTo>
                    <a:pt x="4835" y="1191"/>
                    <a:pt x="4906" y="1286"/>
                    <a:pt x="5013" y="1286"/>
                  </a:cubicBezTo>
                  <a:cubicBezTo>
                    <a:pt x="5120" y="1286"/>
                    <a:pt x="5192" y="1215"/>
                    <a:pt x="5192" y="1108"/>
                  </a:cubicBezTo>
                  <a:lnTo>
                    <a:pt x="5192" y="179"/>
                  </a:lnTo>
                  <a:cubicBezTo>
                    <a:pt x="5192" y="84"/>
                    <a:pt x="5120" y="0"/>
                    <a:pt x="501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4"/>
          <p:cNvSpPr/>
          <p:nvPr/>
        </p:nvSpPr>
        <p:spPr>
          <a:xfrm>
            <a:off x="4918889" y="3270811"/>
            <a:ext cx="524700" cy="4455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" name="Google Shape;120;p14"/>
          <p:cNvGrpSpPr/>
          <p:nvPr/>
        </p:nvGrpSpPr>
        <p:grpSpPr>
          <a:xfrm>
            <a:off x="4949563" y="3319582"/>
            <a:ext cx="463321" cy="348216"/>
            <a:chOff x="2753373" y="2902523"/>
            <a:chExt cx="347552" cy="325557"/>
          </a:xfrm>
        </p:grpSpPr>
        <p:sp>
          <p:nvSpPr>
            <p:cNvPr id="121" name="Google Shape;121;p14"/>
            <p:cNvSpPr/>
            <p:nvPr/>
          </p:nvSpPr>
          <p:spPr>
            <a:xfrm>
              <a:off x="2807962" y="3018575"/>
              <a:ext cx="86418" cy="29506"/>
            </a:xfrm>
            <a:custGeom>
              <a:avLst/>
              <a:gdLst/>
              <a:ahLst/>
              <a:cxnLst/>
              <a:rect l="l" t="t" r="r" b="b"/>
              <a:pathLst>
                <a:path w="2715" h="927" extrusionOk="0">
                  <a:moveTo>
                    <a:pt x="1070" y="0"/>
                  </a:moveTo>
                  <a:cubicBezTo>
                    <a:pt x="752" y="0"/>
                    <a:pt x="464" y="31"/>
                    <a:pt x="274" y="57"/>
                  </a:cubicBezTo>
                  <a:cubicBezTo>
                    <a:pt x="107" y="93"/>
                    <a:pt x="0" y="224"/>
                    <a:pt x="0" y="390"/>
                  </a:cubicBezTo>
                  <a:lnTo>
                    <a:pt x="0" y="759"/>
                  </a:lnTo>
                  <a:cubicBezTo>
                    <a:pt x="0" y="843"/>
                    <a:pt x="72" y="926"/>
                    <a:pt x="155" y="926"/>
                  </a:cubicBezTo>
                  <a:cubicBezTo>
                    <a:pt x="250" y="926"/>
                    <a:pt x="322" y="843"/>
                    <a:pt x="322" y="759"/>
                  </a:cubicBezTo>
                  <a:lnTo>
                    <a:pt x="322" y="390"/>
                  </a:lnTo>
                  <a:cubicBezTo>
                    <a:pt x="322" y="390"/>
                    <a:pt x="322" y="367"/>
                    <a:pt x="334" y="367"/>
                  </a:cubicBezTo>
                  <a:cubicBezTo>
                    <a:pt x="493" y="349"/>
                    <a:pt x="758" y="318"/>
                    <a:pt x="1059" y="318"/>
                  </a:cubicBezTo>
                  <a:cubicBezTo>
                    <a:pt x="1163" y="318"/>
                    <a:pt x="1271" y="322"/>
                    <a:pt x="1381" y="331"/>
                  </a:cubicBezTo>
                  <a:cubicBezTo>
                    <a:pt x="1870" y="355"/>
                    <a:pt x="2239" y="486"/>
                    <a:pt x="2453" y="700"/>
                  </a:cubicBezTo>
                  <a:cubicBezTo>
                    <a:pt x="2483" y="730"/>
                    <a:pt x="2524" y="745"/>
                    <a:pt x="2566" y="745"/>
                  </a:cubicBezTo>
                  <a:cubicBezTo>
                    <a:pt x="2608" y="745"/>
                    <a:pt x="2649" y="730"/>
                    <a:pt x="2679" y="700"/>
                  </a:cubicBezTo>
                  <a:cubicBezTo>
                    <a:pt x="2715" y="640"/>
                    <a:pt x="2715" y="533"/>
                    <a:pt x="2655" y="474"/>
                  </a:cubicBezTo>
                  <a:cubicBezTo>
                    <a:pt x="2276" y="95"/>
                    <a:pt x="1627" y="0"/>
                    <a:pt x="107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2753373" y="2973376"/>
              <a:ext cx="195213" cy="254704"/>
            </a:xfrm>
            <a:custGeom>
              <a:avLst/>
              <a:gdLst/>
              <a:ahLst/>
              <a:cxnLst/>
              <a:rect l="l" t="t" r="r" b="b"/>
              <a:pathLst>
                <a:path w="6133" h="8002" extrusionOk="0">
                  <a:moveTo>
                    <a:pt x="4787" y="298"/>
                  </a:moveTo>
                  <a:lnTo>
                    <a:pt x="4787" y="1846"/>
                  </a:lnTo>
                  <a:cubicBezTo>
                    <a:pt x="4787" y="2084"/>
                    <a:pt x="4751" y="2310"/>
                    <a:pt x="4644" y="2513"/>
                  </a:cubicBezTo>
                  <a:cubicBezTo>
                    <a:pt x="4632" y="2537"/>
                    <a:pt x="4632" y="2560"/>
                    <a:pt x="4632" y="2596"/>
                  </a:cubicBezTo>
                  <a:lnTo>
                    <a:pt x="4632" y="3037"/>
                  </a:lnTo>
                  <a:cubicBezTo>
                    <a:pt x="4632" y="3465"/>
                    <a:pt x="4442" y="3870"/>
                    <a:pt x="4132" y="4168"/>
                  </a:cubicBezTo>
                  <a:cubicBezTo>
                    <a:pt x="3852" y="4437"/>
                    <a:pt x="3484" y="4590"/>
                    <a:pt x="3099" y="4590"/>
                  </a:cubicBezTo>
                  <a:cubicBezTo>
                    <a:pt x="3059" y="4590"/>
                    <a:pt x="3018" y="4588"/>
                    <a:pt x="2977" y="4584"/>
                  </a:cubicBezTo>
                  <a:cubicBezTo>
                    <a:pt x="2156" y="4525"/>
                    <a:pt x="1513" y="3811"/>
                    <a:pt x="1513" y="2977"/>
                  </a:cubicBezTo>
                  <a:lnTo>
                    <a:pt x="1513" y="2572"/>
                  </a:lnTo>
                  <a:cubicBezTo>
                    <a:pt x="1513" y="2549"/>
                    <a:pt x="1513" y="2537"/>
                    <a:pt x="1501" y="2501"/>
                  </a:cubicBezTo>
                  <a:cubicBezTo>
                    <a:pt x="1394" y="2298"/>
                    <a:pt x="1358" y="2072"/>
                    <a:pt x="1358" y="1834"/>
                  </a:cubicBezTo>
                  <a:lnTo>
                    <a:pt x="1358" y="1513"/>
                  </a:lnTo>
                  <a:cubicBezTo>
                    <a:pt x="1358" y="834"/>
                    <a:pt x="1894" y="298"/>
                    <a:pt x="2561" y="298"/>
                  </a:cubicBezTo>
                  <a:close/>
                  <a:moveTo>
                    <a:pt x="3930" y="4680"/>
                  </a:moveTo>
                  <a:lnTo>
                    <a:pt x="3930" y="4977"/>
                  </a:lnTo>
                  <a:lnTo>
                    <a:pt x="3061" y="5573"/>
                  </a:lnTo>
                  <a:lnTo>
                    <a:pt x="2203" y="4977"/>
                  </a:lnTo>
                  <a:lnTo>
                    <a:pt x="2203" y="4680"/>
                  </a:lnTo>
                  <a:cubicBezTo>
                    <a:pt x="2430" y="4799"/>
                    <a:pt x="2680" y="4870"/>
                    <a:pt x="2942" y="4882"/>
                  </a:cubicBezTo>
                  <a:lnTo>
                    <a:pt x="3061" y="4882"/>
                  </a:lnTo>
                  <a:cubicBezTo>
                    <a:pt x="3358" y="4882"/>
                    <a:pt x="3656" y="4811"/>
                    <a:pt x="3930" y="4680"/>
                  </a:cubicBezTo>
                  <a:close/>
                  <a:moveTo>
                    <a:pt x="2084" y="5275"/>
                  </a:moveTo>
                  <a:lnTo>
                    <a:pt x="2846" y="5787"/>
                  </a:lnTo>
                  <a:lnTo>
                    <a:pt x="2430" y="6180"/>
                  </a:lnTo>
                  <a:lnTo>
                    <a:pt x="2406" y="6180"/>
                  </a:lnTo>
                  <a:lnTo>
                    <a:pt x="1918" y="5442"/>
                  </a:lnTo>
                  <a:lnTo>
                    <a:pt x="2084" y="5275"/>
                  </a:lnTo>
                  <a:close/>
                  <a:moveTo>
                    <a:pt x="4073" y="5251"/>
                  </a:moveTo>
                  <a:lnTo>
                    <a:pt x="4239" y="5418"/>
                  </a:lnTo>
                  <a:lnTo>
                    <a:pt x="3739" y="6180"/>
                  </a:lnTo>
                  <a:lnTo>
                    <a:pt x="3716" y="6180"/>
                  </a:lnTo>
                  <a:lnTo>
                    <a:pt x="3311" y="5775"/>
                  </a:lnTo>
                  <a:lnTo>
                    <a:pt x="4073" y="5251"/>
                  </a:lnTo>
                  <a:close/>
                  <a:moveTo>
                    <a:pt x="2549" y="1"/>
                  </a:moveTo>
                  <a:cubicBezTo>
                    <a:pt x="1715" y="1"/>
                    <a:pt x="1025" y="691"/>
                    <a:pt x="1025" y="1525"/>
                  </a:cubicBezTo>
                  <a:lnTo>
                    <a:pt x="1025" y="1870"/>
                  </a:lnTo>
                  <a:cubicBezTo>
                    <a:pt x="1025" y="2132"/>
                    <a:pt x="1084" y="2406"/>
                    <a:pt x="1191" y="2644"/>
                  </a:cubicBezTo>
                  <a:lnTo>
                    <a:pt x="1191" y="3001"/>
                  </a:lnTo>
                  <a:cubicBezTo>
                    <a:pt x="1191" y="3596"/>
                    <a:pt x="1453" y="4132"/>
                    <a:pt x="1870" y="4489"/>
                  </a:cubicBezTo>
                  <a:lnTo>
                    <a:pt x="1870" y="5025"/>
                  </a:lnTo>
                  <a:lnTo>
                    <a:pt x="1572" y="5335"/>
                  </a:lnTo>
                  <a:cubicBezTo>
                    <a:pt x="1549" y="5358"/>
                    <a:pt x="1537" y="5406"/>
                    <a:pt x="1537" y="5454"/>
                  </a:cubicBezTo>
                  <a:lnTo>
                    <a:pt x="548" y="5811"/>
                  </a:lnTo>
                  <a:cubicBezTo>
                    <a:pt x="227" y="5930"/>
                    <a:pt x="1" y="6239"/>
                    <a:pt x="1" y="6597"/>
                  </a:cubicBezTo>
                  <a:lnTo>
                    <a:pt x="1" y="7823"/>
                  </a:lnTo>
                  <a:cubicBezTo>
                    <a:pt x="1" y="7906"/>
                    <a:pt x="72" y="7978"/>
                    <a:pt x="167" y="7978"/>
                  </a:cubicBezTo>
                  <a:cubicBezTo>
                    <a:pt x="251" y="7978"/>
                    <a:pt x="322" y="7906"/>
                    <a:pt x="322" y="7823"/>
                  </a:cubicBezTo>
                  <a:lnTo>
                    <a:pt x="322" y="6597"/>
                  </a:lnTo>
                  <a:cubicBezTo>
                    <a:pt x="322" y="6370"/>
                    <a:pt x="465" y="6180"/>
                    <a:pt x="668" y="6108"/>
                  </a:cubicBezTo>
                  <a:lnTo>
                    <a:pt x="1691" y="5739"/>
                  </a:lnTo>
                  <a:lnTo>
                    <a:pt x="2120" y="6370"/>
                  </a:lnTo>
                  <a:cubicBezTo>
                    <a:pt x="2180" y="6466"/>
                    <a:pt x="2275" y="6501"/>
                    <a:pt x="2358" y="6525"/>
                  </a:cubicBezTo>
                  <a:lnTo>
                    <a:pt x="2394" y="6525"/>
                  </a:lnTo>
                  <a:cubicBezTo>
                    <a:pt x="2489" y="6525"/>
                    <a:pt x="2561" y="6489"/>
                    <a:pt x="2632" y="6430"/>
                  </a:cubicBezTo>
                  <a:lnTo>
                    <a:pt x="2906" y="6168"/>
                  </a:lnTo>
                  <a:lnTo>
                    <a:pt x="2906" y="7835"/>
                  </a:lnTo>
                  <a:cubicBezTo>
                    <a:pt x="2906" y="7918"/>
                    <a:pt x="2977" y="8002"/>
                    <a:pt x="3061" y="8002"/>
                  </a:cubicBezTo>
                  <a:cubicBezTo>
                    <a:pt x="3156" y="8002"/>
                    <a:pt x="3227" y="7918"/>
                    <a:pt x="3227" y="7835"/>
                  </a:cubicBezTo>
                  <a:lnTo>
                    <a:pt x="3227" y="6168"/>
                  </a:lnTo>
                  <a:lnTo>
                    <a:pt x="3501" y="6430"/>
                  </a:lnTo>
                  <a:cubicBezTo>
                    <a:pt x="3549" y="6489"/>
                    <a:pt x="3644" y="6525"/>
                    <a:pt x="3739" y="6525"/>
                  </a:cubicBezTo>
                  <a:lnTo>
                    <a:pt x="3763" y="6525"/>
                  </a:lnTo>
                  <a:cubicBezTo>
                    <a:pt x="3870" y="6501"/>
                    <a:pt x="3954" y="6466"/>
                    <a:pt x="4001" y="6370"/>
                  </a:cubicBezTo>
                  <a:lnTo>
                    <a:pt x="4430" y="5739"/>
                  </a:lnTo>
                  <a:lnTo>
                    <a:pt x="5466" y="6108"/>
                  </a:lnTo>
                  <a:cubicBezTo>
                    <a:pt x="5668" y="6180"/>
                    <a:pt x="5799" y="6370"/>
                    <a:pt x="5799" y="6597"/>
                  </a:cubicBezTo>
                  <a:lnTo>
                    <a:pt x="5799" y="7823"/>
                  </a:lnTo>
                  <a:cubicBezTo>
                    <a:pt x="5799" y="7906"/>
                    <a:pt x="5882" y="7978"/>
                    <a:pt x="5966" y="7978"/>
                  </a:cubicBezTo>
                  <a:cubicBezTo>
                    <a:pt x="6061" y="7978"/>
                    <a:pt x="6133" y="7906"/>
                    <a:pt x="6133" y="7823"/>
                  </a:cubicBezTo>
                  <a:lnTo>
                    <a:pt x="6133" y="6597"/>
                  </a:lnTo>
                  <a:cubicBezTo>
                    <a:pt x="6121" y="6228"/>
                    <a:pt x="5894" y="5918"/>
                    <a:pt x="5561" y="5787"/>
                  </a:cubicBezTo>
                  <a:lnTo>
                    <a:pt x="4585" y="5442"/>
                  </a:lnTo>
                  <a:cubicBezTo>
                    <a:pt x="4585" y="5394"/>
                    <a:pt x="4561" y="5346"/>
                    <a:pt x="4537" y="5323"/>
                  </a:cubicBezTo>
                  <a:lnTo>
                    <a:pt x="4239" y="5001"/>
                  </a:lnTo>
                  <a:lnTo>
                    <a:pt x="4239" y="4489"/>
                  </a:lnTo>
                  <a:cubicBezTo>
                    <a:pt x="4275" y="4454"/>
                    <a:pt x="4299" y="4430"/>
                    <a:pt x="4335" y="4406"/>
                  </a:cubicBezTo>
                  <a:cubicBezTo>
                    <a:pt x="4704" y="4049"/>
                    <a:pt x="4930" y="3561"/>
                    <a:pt x="4930" y="3060"/>
                  </a:cubicBezTo>
                  <a:lnTo>
                    <a:pt x="4930" y="2644"/>
                  </a:lnTo>
                  <a:cubicBezTo>
                    <a:pt x="5037" y="2382"/>
                    <a:pt x="5085" y="2132"/>
                    <a:pt x="5085" y="1870"/>
                  </a:cubicBezTo>
                  <a:lnTo>
                    <a:pt x="5085" y="167"/>
                  </a:lnTo>
                  <a:cubicBezTo>
                    <a:pt x="5085" y="84"/>
                    <a:pt x="5013" y="1"/>
                    <a:pt x="493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2905361" y="3195072"/>
              <a:ext cx="10631" cy="32244"/>
            </a:xfrm>
            <a:custGeom>
              <a:avLst/>
              <a:gdLst/>
              <a:ahLst/>
              <a:cxnLst/>
              <a:rect l="l" t="t" r="r" b="b"/>
              <a:pathLst>
                <a:path w="334" h="1013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lnTo>
                    <a:pt x="0" y="858"/>
                  </a:lnTo>
                  <a:cubicBezTo>
                    <a:pt x="0" y="941"/>
                    <a:pt x="72" y="1013"/>
                    <a:pt x="167" y="1013"/>
                  </a:cubicBezTo>
                  <a:cubicBezTo>
                    <a:pt x="250" y="1013"/>
                    <a:pt x="334" y="941"/>
                    <a:pt x="334" y="858"/>
                  </a:cubicBezTo>
                  <a:lnTo>
                    <a:pt x="334" y="167"/>
                  </a:lnTo>
                  <a:cubicBezTo>
                    <a:pt x="334" y="60"/>
                    <a:pt x="250" y="1"/>
                    <a:pt x="16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2939069" y="2934735"/>
              <a:ext cx="161856" cy="169049"/>
            </a:xfrm>
            <a:custGeom>
              <a:avLst/>
              <a:gdLst/>
              <a:ahLst/>
              <a:cxnLst/>
              <a:rect l="l" t="t" r="r" b="b"/>
              <a:pathLst>
                <a:path w="5085" h="5311" extrusionOk="0">
                  <a:moveTo>
                    <a:pt x="668" y="0"/>
                  </a:moveTo>
                  <a:cubicBezTo>
                    <a:pt x="299" y="0"/>
                    <a:pt x="1" y="298"/>
                    <a:pt x="1" y="667"/>
                  </a:cubicBezTo>
                  <a:lnTo>
                    <a:pt x="1" y="3393"/>
                  </a:lnTo>
                  <a:cubicBezTo>
                    <a:pt x="1" y="3763"/>
                    <a:pt x="299" y="4060"/>
                    <a:pt x="668" y="4060"/>
                  </a:cubicBezTo>
                  <a:lnTo>
                    <a:pt x="977" y="4060"/>
                  </a:lnTo>
                  <a:lnTo>
                    <a:pt x="739" y="5001"/>
                  </a:lnTo>
                  <a:cubicBezTo>
                    <a:pt x="715" y="5108"/>
                    <a:pt x="763" y="5203"/>
                    <a:pt x="846" y="5263"/>
                  </a:cubicBezTo>
                  <a:cubicBezTo>
                    <a:pt x="894" y="5298"/>
                    <a:pt x="941" y="5310"/>
                    <a:pt x="977" y="5310"/>
                  </a:cubicBezTo>
                  <a:cubicBezTo>
                    <a:pt x="1025" y="5310"/>
                    <a:pt x="1084" y="5298"/>
                    <a:pt x="1132" y="5263"/>
                  </a:cubicBezTo>
                  <a:lnTo>
                    <a:pt x="2763" y="4072"/>
                  </a:lnTo>
                  <a:lnTo>
                    <a:pt x="4418" y="4072"/>
                  </a:lnTo>
                  <a:cubicBezTo>
                    <a:pt x="4787" y="4072"/>
                    <a:pt x="5085" y="3774"/>
                    <a:pt x="5085" y="3405"/>
                  </a:cubicBezTo>
                  <a:lnTo>
                    <a:pt x="5085" y="679"/>
                  </a:lnTo>
                  <a:cubicBezTo>
                    <a:pt x="5061" y="298"/>
                    <a:pt x="4751" y="0"/>
                    <a:pt x="4394" y="0"/>
                  </a:cubicBezTo>
                  <a:lnTo>
                    <a:pt x="3537" y="0"/>
                  </a:lnTo>
                  <a:cubicBezTo>
                    <a:pt x="3454" y="0"/>
                    <a:pt x="3370" y="72"/>
                    <a:pt x="3370" y="167"/>
                  </a:cubicBezTo>
                  <a:cubicBezTo>
                    <a:pt x="3370" y="250"/>
                    <a:pt x="3454" y="322"/>
                    <a:pt x="3537" y="322"/>
                  </a:cubicBezTo>
                  <a:lnTo>
                    <a:pt x="4394" y="322"/>
                  </a:lnTo>
                  <a:cubicBezTo>
                    <a:pt x="4585" y="322"/>
                    <a:pt x="4751" y="488"/>
                    <a:pt x="4751" y="679"/>
                  </a:cubicBezTo>
                  <a:lnTo>
                    <a:pt x="4751" y="3405"/>
                  </a:lnTo>
                  <a:cubicBezTo>
                    <a:pt x="4751" y="3596"/>
                    <a:pt x="4585" y="3763"/>
                    <a:pt x="4394" y="3763"/>
                  </a:cubicBezTo>
                  <a:lnTo>
                    <a:pt x="2692" y="3763"/>
                  </a:lnTo>
                  <a:cubicBezTo>
                    <a:pt x="2668" y="3763"/>
                    <a:pt x="2632" y="3774"/>
                    <a:pt x="2608" y="3798"/>
                  </a:cubicBezTo>
                  <a:lnTo>
                    <a:pt x="1084" y="4894"/>
                  </a:lnTo>
                  <a:lnTo>
                    <a:pt x="1322" y="3953"/>
                  </a:lnTo>
                  <a:cubicBezTo>
                    <a:pt x="1334" y="3917"/>
                    <a:pt x="1322" y="3858"/>
                    <a:pt x="1287" y="3822"/>
                  </a:cubicBezTo>
                  <a:cubicBezTo>
                    <a:pt x="1263" y="3774"/>
                    <a:pt x="1215" y="3763"/>
                    <a:pt x="1180" y="3763"/>
                  </a:cubicBezTo>
                  <a:lnTo>
                    <a:pt x="668" y="3763"/>
                  </a:lnTo>
                  <a:cubicBezTo>
                    <a:pt x="477" y="3763"/>
                    <a:pt x="310" y="3596"/>
                    <a:pt x="310" y="3405"/>
                  </a:cubicBezTo>
                  <a:lnTo>
                    <a:pt x="310" y="679"/>
                  </a:lnTo>
                  <a:cubicBezTo>
                    <a:pt x="310" y="488"/>
                    <a:pt x="477" y="322"/>
                    <a:pt x="668" y="322"/>
                  </a:cubicBezTo>
                  <a:lnTo>
                    <a:pt x="1513" y="322"/>
                  </a:lnTo>
                  <a:cubicBezTo>
                    <a:pt x="1608" y="322"/>
                    <a:pt x="1680" y="250"/>
                    <a:pt x="1680" y="167"/>
                  </a:cubicBezTo>
                  <a:cubicBezTo>
                    <a:pt x="1680" y="72"/>
                    <a:pt x="1608" y="0"/>
                    <a:pt x="151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3002379" y="2902523"/>
              <a:ext cx="32244" cy="96668"/>
            </a:xfrm>
            <a:custGeom>
              <a:avLst/>
              <a:gdLst/>
              <a:ahLst/>
              <a:cxnLst/>
              <a:rect l="l" t="t" r="r" b="b"/>
              <a:pathLst>
                <a:path w="1013" h="3037" extrusionOk="0">
                  <a:moveTo>
                    <a:pt x="691" y="310"/>
                  </a:moveTo>
                  <a:lnTo>
                    <a:pt x="536" y="2727"/>
                  </a:lnTo>
                  <a:lnTo>
                    <a:pt x="500" y="2727"/>
                  </a:lnTo>
                  <a:lnTo>
                    <a:pt x="345" y="310"/>
                  </a:lnTo>
                  <a:close/>
                  <a:moveTo>
                    <a:pt x="167" y="0"/>
                  </a:moveTo>
                  <a:cubicBezTo>
                    <a:pt x="119" y="0"/>
                    <a:pt x="84" y="12"/>
                    <a:pt x="48" y="48"/>
                  </a:cubicBezTo>
                  <a:cubicBezTo>
                    <a:pt x="24" y="72"/>
                    <a:pt x="0" y="119"/>
                    <a:pt x="0" y="167"/>
                  </a:cubicBezTo>
                  <a:lnTo>
                    <a:pt x="167" y="2881"/>
                  </a:lnTo>
                  <a:cubicBezTo>
                    <a:pt x="167" y="2977"/>
                    <a:pt x="238" y="3036"/>
                    <a:pt x="334" y="3036"/>
                  </a:cubicBezTo>
                  <a:lnTo>
                    <a:pt x="679" y="3036"/>
                  </a:lnTo>
                  <a:cubicBezTo>
                    <a:pt x="762" y="3036"/>
                    <a:pt x="822" y="2977"/>
                    <a:pt x="834" y="2881"/>
                  </a:cubicBezTo>
                  <a:lnTo>
                    <a:pt x="1000" y="167"/>
                  </a:lnTo>
                  <a:cubicBezTo>
                    <a:pt x="1012" y="119"/>
                    <a:pt x="1000" y="72"/>
                    <a:pt x="977" y="48"/>
                  </a:cubicBezTo>
                  <a:cubicBezTo>
                    <a:pt x="941" y="12"/>
                    <a:pt x="893" y="0"/>
                    <a:pt x="857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3003143" y="3005206"/>
              <a:ext cx="32244" cy="32244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22"/>
                  </a:moveTo>
                  <a:cubicBezTo>
                    <a:pt x="607" y="322"/>
                    <a:pt x="679" y="406"/>
                    <a:pt x="679" y="513"/>
                  </a:cubicBezTo>
                  <a:cubicBezTo>
                    <a:pt x="679" y="608"/>
                    <a:pt x="595" y="691"/>
                    <a:pt x="500" y="691"/>
                  </a:cubicBezTo>
                  <a:cubicBezTo>
                    <a:pt x="393" y="691"/>
                    <a:pt x="321" y="608"/>
                    <a:pt x="321" y="513"/>
                  </a:cubicBezTo>
                  <a:cubicBezTo>
                    <a:pt x="321" y="406"/>
                    <a:pt x="393" y="322"/>
                    <a:pt x="500" y="322"/>
                  </a:cubicBezTo>
                  <a:close/>
                  <a:moveTo>
                    <a:pt x="500" y="1"/>
                  </a:moveTo>
                  <a:cubicBezTo>
                    <a:pt x="214" y="1"/>
                    <a:pt x="0" y="227"/>
                    <a:pt x="0" y="513"/>
                  </a:cubicBezTo>
                  <a:cubicBezTo>
                    <a:pt x="0" y="787"/>
                    <a:pt x="214" y="1013"/>
                    <a:pt x="500" y="1013"/>
                  </a:cubicBezTo>
                  <a:cubicBezTo>
                    <a:pt x="786" y="1013"/>
                    <a:pt x="1012" y="787"/>
                    <a:pt x="1012" y="513"/>
                  </a:cubicBezTo>
                  <a:cubicBezTo>
                    <a:pt x="988" y="227"/>
                    <a:pt x="762" y="1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2D348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" name="Google Shape;127;p14"/>
          <p:cNvSpPr txBox="1"/>
          <p:nvPr/>
        </p:nvSpPr>
        <p:spPr>
          <a:xfrm rot="-5400000">
            <a:off x="-488700" y="1990725"/>
            <a:ext cx="2703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internos</a:t>
            </a:r>
            <a:endParaRPr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8" name="Google Shape;128;p14"/>
          <p:cNvSpPr txBox="1"/>
          <p:nvPr/>
        </p:nvSpPr>
        <p:spPr>
          <a:xfrm rot="-5400000">
            <a:off x="-636750" y="38000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Fatores externos</a:t>
            </a:r>
            <a:endParaRPr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Google Shape;104;p14">
            <a:extLst>
              <a:ext uri="{FF2B5EF4-FFF2-40B4-BE49-F238E27FC236}">
                <a16:creationId xmlns:a16="http://schemas.microsoft.com/office/drawing/2014/main" id="{D348DB02-B6BE-341C-9196-C43E570AABFC}"/>
              </a:ext>
            </a:extLst>
          </p:cNvPr>
          <p:cNvSpPr txBox="1"/>
          <p:nvPr/>
        </p:nvSpPr>
        <p:spPr>
          <a:xfrm>
            <a:off x="4918093" y="1863839"/>
            <a:ext cx="34659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Open Sans"/>
                <a:ea typeface="Open Sans"/>
                <a:cs typeface="Open Sans"/>
              </a:rPr>
              <a:t>Escreva aqui.</a:t>
            </a:r>
          </a:p>
        </p:txBody>
      </p:sp>
      <p:sp>
        <p:nvSpPr>
          <p:cNvPr id="3" name="Google Shape;104;p14">
            <a:extLst>
              <a:ext uri="{FF2B5EF4-FFF2-40B4-BE49-F238E27FC236}">
                <a16:creationId xmlns:a16="http://schemas.microsoft.com/office/drawing/2014/main" id="{A99578B2-6A3A-805E-836E-C01FE4C0B612}"/>
              </a:ext>
            </a:extLst>
          </p:cNvPr>
          <p:cNvSpPr txBox="1"/>
          <p:nvPr/>
        </p:nvSpPr>
        <p:spPr>
          <a:xfrm>
            <a:off x="1096187" y="3814083"/>
            <a:ext cx="34659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Open Sans"/>
                <a:ea typeface="Open Sans"/>
                <a:cs typeface="Open Sans"/>
              </a:rPr>
              <a:t>Escreva aqui.</a:t>
            </a:r>
          </a:p>
        </p:txBody>
      </p:sp>
      <p:sp>
        <p:nvSpPr>
          <p:cNvPr id="4" name="Google Shape;104;p14">
            <a:extLst>
              <a:ext uri="{FF2B5EF4-FFF2-40B4-BE49-F238E27FC236}">
                <a16:creationId xmlns:a16="http://schemas.microsoft.com/office/drawing/2014/main" id="{F51E2710-DF29-5C84-5CBA-36558E462B35}"/>
              </a:ext>
            </a:extLst>
          </p:cNvPr>
          <p:cNvSpPr txBox="1"/>
          <p:nvPr/>
        </p:nvSpPr>
        <p:spPr>
          <a:xfrm>
            <a:off x="4875230" y="3814083"/>
            <a:ext cx="34659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Open Sans"/>
                <a:ea typeface="Open Sans"/>
                <a:cs typeface="Open Sans"/>
              </a:rPr>
              <a:t>Escreva aqui.</a:t>
            </a:r>
          </a:p>
        </p:txBody>
      </p:sp>
    </p:spTree>
    <p:extLst>
      <p:ext uri="{BB962C8B-B14F-4D97-AF65-F5344CB8AC3E}">
        <p14:creationId xmlns:p14="http://schemas.microsoft.com/office/powerpoint/2010/main" val="263747164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a0e709f-fbca-436e-aebb-b92391a44ea8" xsi:nil="true"/>
    <lcf76f155ced4ddcb4097134ff3c332f xmlns="1d903061-9669-4741-bcf8-93c24065bba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6ACFCC40B40A4FA3D63594ED820B1C" ma:contentTypeVersion="12" ma:contentTypeDescription="Crie um novo documento." ma:contentTypeScope="" ma:versionID="1e42e08e578fb7ebda5c01e340b72e15">
  <xsd:schema xmlns:xsd="http://www.w3.org/2001/XMLSchema" xmlns:xs="http://www.w3.org/2001/XMLSchema" xmlns:p="http://schemas.microsoft.com/office/2006/metadata/properties" xmlns:ns2="1d903061-9669-4741-bcf8-93c24065bba2" xmlns:ns3="8a0e709f-fbca-436e-aebb-b92391a44ea8" targetNamespace="http://schemas.microsoft.com/office/2006/metadata/properties" ma:root="true" ma:fieldsID="845d233755de35ff75ceb713fc0abc0e" ns2:_="" ns3:_="">
    <xsd:import namespace="1d903061-9669-4741-bcf8-93c24065bba2"/>
    <xsd:import namespace="8a0e709f-fbca-436e-aebb-b92391a44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03061-9669-4741-bcf8-93c24065bb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8df2ae63-25a9-46ff-85f5-5d532684ba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709f-fbca-436e-aebb-b92391a44ea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0e916cf-b663-4616-a7d8-5856d65c19d5}" ma:internalName="TaxCatchAll" ma:showField="CatchAllData" ma:web="8a0e709f-fbca-436e-aebb-b92391a44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91C5B2-7D03-4EE3-BB74-8A2BD2644E9E}">
  <ds:schemaRefs>
    <ds:schemaRef ds:uri="http://schemas.microsoft.com/office/2006/metadata/properties"/>
    <ds:schemaRef ds:uri="http://schemas.microsoft.com/office/infopath/2007/PartnerControls"/>
    <ds:schemaRef ds:uri="098ae22d-a6bd-481e-86eb-28b0237a62fd"/>
    <ds:schemaRef ds:uri="b7de8c5f-2519-4ec1-ae93-daff44e72864"/>
  </ds:schemaRefs>
</ds:datastoreItem>
</file>

<file path=customXml/itemProps2.xml><?xml version="1.0" encoding="utf-8"?>
<ds:datastoreItem xmlns:ds="http://schemas.openxmlformats.org/officeDocument/2006/customXml" ds:itemID="{A5F9C066-CCFA-410C-BA83-47F48F803EC1}"/>
</file>

<file path=customXml/itemProps3.xml><?xml version="1.0" encoding="utf-8"?>
<ds:datastoreItem xmlns:ds="http://schemas.openxmlformats.org/officeDocument/2006/customXml" ds:itemID="{4946110C-5655-4F70-8356-A3CAFB9AEE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Apresentação na tela (16:9)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Open Sans</vt:lpstr>
      <vt:lpstr>Montserrat</vt:lpstr>
      <vt:lpstr>Arial</vt:lpstr>
      <vt:lpstr>Simple Light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Carolina Beserra Pfeilsticker</dc:creator>
  <cp:lastModifiedBy>Carolina Beserra Pfeilsticker</cp:lastModifiedBy>
  <cp:revision>84</cp:revision>
  <dcterms:modified xsi:type="dcterms:W3CDTF">2024-05-03T16:11:44Z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0x0101007C6ACFCC40B40A4FA3D63594ED820B1C</vt:lpwstr>
  </property>
  <property fmtid="{D5CDD505-2E9C-101B-9397-08002B2CF9AE}" pid="3" name="MediaServiceImageTags">
    <vt:lpwstr/>
  </property>
</Properties>
</file>