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7559675" cy="10691813"/>
  <p:notesSz cx="6858000" cy="9144000"/>
  <p:embeddedFontLst>
    <p:embeddedFont>
      <p:font typeface="Montserrat" panose="00000500000000000000" pitchFamily="2" charset="0"/>
      <p:regular r:id="rId11"/>
      <p:bold r:id="rId12"/>
      <p:italic r:id="rId13"/>
      <p:boldItalic r:id="rId14"/>
    </p:embeddedFont>
    <p:embeddedFont>
      <p:font typeface="Open Sans" panose="020B0606030504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381">
          <p15:clr>
            <a:srgbClr val="A4A3A4"/>
          </p15:clr>
        </p15:guide>
        <p15:guide id="3" pos="281">
          <p15:clr>
            <a:srgbClr val="9AA0A6"/>
          </p15:clr>
        </p15:guide>
        <p15:guide id="4" orient="horz" pos="624">
          <p15:clr>
            <a:srgbClr val="9AA0A6"/>
          </p15:clr>
        </p15:guide>
        <p15:guide id="5" pos="4481">
          <p15:clr>
            <a:srgbClr val="9AA0A6"/>
          </p15:clr>
        </p15:guide>
        <p15:guide id="6" orient="horz" pos="6028">
          <p15:clr>
            <a:srgbClr val="9AA0A6"/>
          </p15:clr>
        </p15:guide>
        <p15:guide id="7" orient="horz" pos="907">
          <p15:clr>
            <a:srgbClr val="9AA0A6"/>
          </p15:clr>
        </p15:guide>
        <p15:guide id="8" pos="2268">
          <p15:clr>
            <a:srgbClr val="9AA0A6"/>
          </p15:clr>
        </p15:guide>
        <p15:guide id="9" pos="2494">
          <p15:clr>
            <a:srgbClr val="9AA0A6"/>
          </p15:clr>
        </p15:guide>
        <p15:guide id="10" orient="horz" pos="6464">
          <p15:clr>
            <a:srgbClr val="9AA0A6"/>
          </p15:clr>
        </p15:guide>
        <p15:guide id="11" orient="horz" pos="26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D0D93-84A0-B747-5865-4E4D0DBD0316}" v="38" dt="2024-04-04T20:19:49.260"/>
  </p1510:revLst>
</p1510:revInfo>
</file>

<file path=ppt/tableStyles.xml><?xml version="1.0" encoding="utf-8"?>
<a:tblStyleLst xmlns:a="http://schemas.openxmlformats.org/drawingml/2006/main" def="{55393E1A-6F87-4BFA-A33F-E3E5EBB03FF3}">
  <a:tblStyle styleId="{55393E1A-6F87-4BFA-A33F-E3E5EBB03F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132" y="72"/>
      </p:cViewPr>
      <p:guideLst>
        <p:guide orient="horz" pos="3402"/>
        <p:guide pos="2381"/>
        <p:guide pos="281"/>
        <p:guide orient="horz" pos="624"/>
        <p:guide pos="4481"/>
        <p:guide orient="horz" pos="6028"/>
        <p:guide orient="horz" pos="907"/>
        <p:guide pos="2268"/>
        <p:guide pos="2494"/>
        <p:guide orient="horz" pos="6464"/>
        <p:guide orient="horz" pos="2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23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27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5c64620bec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5c64620bec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c037a6920d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c037a6920d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5c64620bec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5c64620bec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c64620bec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5c64620bec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5c64620bec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5c64620bec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miro.com/app/dashboard/" TargetMode="External"/><Relationship Id="rId9" Type="http://schemas.openxmlformats.org/officeDocument/2006/relationships/hyperlink" Target="https://www.pedrosegreto.com/post/canvasdeproblemframin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drosegreto.com/post/canvasdeproblemframing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miro.com/app/dashboard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6625" y="41955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393291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46400" y="393250"/>
            <a:ext cx="66672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GUT</a:t>
            </a:r>
            <a:endParaRPr sz="22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46400" y="2236200"/>
            <a:ext cx="3030300" cy="22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A Matriz de Priorização de GUT (Gravidade x Urgência x Tendência) é usada para </a:t>
            </a:r>
            <a:r>
              <a:rPr lang="pt-BR" b="1">
                <a:latin typeface="Montserrat"/>
                <a:ea typeface="Montserrat"/>
                <a:cs typeface="Montserrat"/>
                <a:sym typeface="Montserrat"/>
              </a:rPr>
              <a:t>priorizar ações </a:t>
            </a: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de forma racional, levando em consideração a </a:t>
            </a:r>
            <a:r>
              <a:rPr lang="pt-BR" b="1">
                <a:latin typeface="Montserrat"/>
                <a:ea typeface="Montserrat"/>
                <a:cs typeface="Montserrat"/>
                <a:sym typeface="Montserrat"/>
              </a:rPr>
              <a:t>gravidade, a urgência e a tendência</a:t>
            </a: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 do problema, permitindo escolher a tomada de ação menos prejudicial. </a:t>
            </a:r>
            <a:endParaRPr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959999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9" name="Google Shape;59;p13"/>
          <p:cNvCxnSpPr/>
          <p:nvPr/>
        </p:nvCxnSpPr>
        <p:spPr>
          <a:xfrm>
            <a:off x="4192572" y="2943679"/>
            <a:ext cx="3198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13"/>
          <p:cNvSpPr/>
          <p:nvPr/>
        </p:nvSpPr>
        <p:spPr>
          <a:xfrm>
            <a:off x="5074090" y="2743772"/>
            <a:ext cx="398400" cy="399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13"/>
          <p:cNvCxnSpPr>
            <a:endCxn id="60" idx="2"/>
          </p:cNvCxnSpPr>
          <p:nvPr/>
        </p:nvCxnSpPr>
        <p:spPr>
          <a:xfrm>
            <a:off x="4754290" y="2943422"/>
            <a:ext cx="3198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Google Shape;62;p13"/>
          <p:cNvCxnSpPr>
            <a:stCxn id="60" idx="6"/>
          </p:cNvCxnSpPr>
          <p:nvPr/>
        </p:nvCxnSpPr>
        <p:spPr>
          <a:xfrm rot="10800000" flipH="1">
            <a:off x="5472490" y="2941922"/>
            <a:ext cx="319800" cy="15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3"/>
          <p:cNvSpPr txBox="1"/>
          <p:nvPr/>
        </p:nvSpPr>
        <p:spPr>
          <a:xfrm>
            <a:off x="3988263" y="2236191"/>
            <a:ext cx="3125400" cy="4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sz="16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4" name="Google Shape;64;p13"/>
          <p:cNvCxnSpPr/>
          <p:nvPr/>
        </p:nvCxnSpPr>
        <p:spPr>
          <a:xfrm rot="10800000" flipH="1">
            <a:off x="6024729" y="2942114"/>
            <a:ext cx="320100" cy="30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" name="Google Shape;65;p13"/>
          <p:cNvCxnSpPr/>
          <p:nvPr/>
        </p:nvCxnSpPr>
        <p:spPr>
          <a:xfrm rot="10800000" flipH="1">
            <a:off x="6566604" y="2942087"/>
            <a:ext cx="320100" cy="30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Google Shape;66;p13"/>
          <p:cNvSpPr txBox="1"/>
          <p:nvPr/>
        </p:nvSpPr>
        <p:spPr>
          <a:xfrm>
            <a:off x="4072920" y="3165564"/>
            <a:ext cx="2400600" cy="5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Imersão no</a:t>
            </a:r>
            <a:endParaRPr sz="1200" b="1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Desafio Escolhido</a:t>
            </a:r>
            <a:endParaRPr sz="1200" b="1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446402" y="1439990"/>
            <a:ext cx="720000" cy="72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446400" y="5244699"/>
            <a:ext cx="3030300" cy="37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Recomenda-se que a Matriz seja preenchida e analisada em grupo. Vale ressaltar que se o usuário não tiver uma visão ampla do contexto e dos problemas que deve enfrentar, esta ferramenta perde seu potencial de priorização.  </a:t>
            </a: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1. </a:t>
            </a:r>
            <a:r>
              <a:rPr lang="pt-BR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Liste os problemas a serem analisados. </a:t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2. Atribua pontuações para os problemas nas 3 variáveis (Gravidade, Urgência e Tendência); é recomendado que a pontuação seja justificada, para que a atribuição da nota seja mais transparente. </a:t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166400" y="1584450"/>
            <a:ext cx="1611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 que é?</a:t>
            </a:r>
            <a:endParaRPr sz="1600"/>
          </a:p>
        </p:txBody>
      </p:sp>
      <p:sp>
        <p:nvSpPr>
          <p:cNvPr id="70" name="Google Shape;70;p13"/>
          <p:cNvSpPr txBox="1"/>
          <p:nvPr/>
        </p:nvSpPr>
        <p:spPr>
          <a:xfrm>
            <a:off x="1166388" y="4598348"/>
            <a:ext cx="26136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600"/>
          </a:p>
        </p:txBody>
      </p:sp>
      <p:sp>
        <p:nvSpPr>
          <p:cNvPr id="71" name="Google Shape;71;p13"/>
          <p:cNvSpPr/>
          <p:nvPr/>
        </p:nvSpPr>
        <p:spPr>
          <a:xfrm>
            <a:off x="4518093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5792156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6334018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6881129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3992237" y="4512908"/>
            <a:ext cx="3121363" cy="6068579"/>
          </a:xfrm>
          <a:prstGeom prst="roundRect">
            <a:avLst>
              <a:gd name="adj" fmla="val 6262"/>
            </a:avLst>
          </a:prstGeom>
          <a:solidFill>
            <a:srgbClr val="2D348A"/>
          </a:solidFill>
          <a:ln>
            <a:noFill/>
          </a:ln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6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 sz="16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Priorizar ações para facilitar a tomada de decisão.</a:t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sz="16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Envolva os interessados e preencha a Matriz de forma </a:t>
            </a:r>
            <a:r>
              <a:rPr lang="pt-BR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colaborativa</a:t>
            </a:r>
            <a:r>
              <a:rPr lang="pt-BR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, imprima o template e use post-its™ e canetas ou utilize em uma ferramenta digital, como o </a:t>
            </a:r>
            <a:r>
              <a:rPr lang="pt-BR" u="sng">
                <a:solidFill>
                  <a:srgbClr val="CBD964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Miro</a:t>
            </a:r>
            <a:r>
              <a:rPr lang="pt-BR">
                <a:solidFill>
                  <a:srgbClr val="CBD964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1">
              <a:solidFill>
                <a:srgbClr val="CBD96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446402" y="4448488"/>
            <a:ext cx="720000" cy="72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7" name="Google Shape;7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6402" y="1619990"/>
            <a:ext cx="36000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6383" y="4636218"/>
            <a:ext cx="360001" cy="344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98400" y="6782212"/>
            <a:ext cx="6768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76800" y="5060861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3"/>
          <p:cNvSpPr/>
          <p:nvPr/>
        </p:nvSpPr>
        <p:spPr>
          <a:xfrm>
            <a:off x="270000" y="10178925"/>
            <a:ext cx="31536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Fonte:</a:t>
            </a:r>
            <a:r>
              <a:rPr lang="pt-BR" sz="9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Adaptado de </a:t>
            </a:r>
            <a:r>
              <a:rPr lang="pt-BR" sz="900" i="1" u="sng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Design sprints &amp; Pedro Segreto</a:t>
            </a:r>
            <a:endParaRPr sz="1200" i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6625" y="41955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4"/>
          <p:cNvSpPr/>
          <p:nvPr/>
        </p:nvSpPr>
        <p:spPr>
          <a:xfrm>
            <a:off x="0" y="393291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446400" y="393250"/>
            <a:ext cx="66672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GUT</a:t>
            </a:r>
            <a:endParaRPr sz="22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3959999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0" name="Google Shape;90;p14"/>
          <p:cNvCxnSpPr/>
          <p:nvPr/>
        </p:nvCxnSpPr>
        <p:spPr>
          <a:xfrm>
            <a:off x="4192572" y="2943679"/>
            <a:ext cx="3198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1" name="Google Shape;91;p14"/>
          <p:cNvSpPr/>
          <p:nvPr/>
        </p:nvSpPr>
        <p:spPr>
          <a:xfrm>
            <a:off x="5074090" y="2743772"/>
            <a:ext cx="398400" cy="399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2" name="Google Shape;92;p14"/>
          <p:cNvCxnSpPr>
            <a:endCxn id="91" idx="2"/>
          </p:cNvCxnSpPr>
          <p:nvPr/>
        </p:nvCxnSpPr>
        <p:spPr>
          <a:xfrm>
            <a:off x="4754290" y="2943422"/>
            <a:ext cx="3198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" name="Google Shape;93;p14"/>
          <p:cNvCxnSpPr>
            <a:stCxn id="91" idx="6"/>
          </p:cNvCxnSpPr>
          <p:nvPr/>
        </p:nvCxnSpPr>
        <p:spPr>
          <a:xfrm rot="10800000" flipH="1">
            <a:off x="5472490" y="2941922"/>
            <a:ext cx="319800" cy="15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4" name="Google Shape;94;p14"/>
          <p:cNvSpPr txBox="1"/>
          <p:nvPr/>
        </p:nvSpPr>
        <p:spPr>
          <a:xfrm>
            <a:off x="3988263" y="2236191"/>
            <a:ext cx="3125400" cy="45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sz="16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5" name="Google Shape;95;p14"/>
          <p:cNvCxnSpPr/>
          <p:nvPr/>
        </p:nvCxnSpPr>
        <p:spPr>
          <a:xfrm rot="10800000" flipH="1">
            <a:off x="6024729" y="2942114"/>
            <a:ext cx="320100" cy="30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6" name="Google Shape;96;p14"/>
          <p:cNvCxnSpPr/>
          <p:nvPr/>
        </p:nvCxnSpPr>
        <p:spPr>
          <a:xfrm rot="10800000" flipH="1">
            <a:off x="6566604" y="2942087"/>
            <a:ext cx="320100" cy="30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7" name="Google Shape;97;p14"/>
          <p:cNvSpPr txBox="1"/>
          <p:nvPr/>
        </p:nvSpPr>
        <p:spPr>
          <a:xfrm>
            <a:off x="4072920" y="3165564"/>
            <a:ext cx="2400600" cy="5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Imersão no</a:t>
            </a:r>
            <a:endParaRPr sz="1200" b="1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Desafio Escolhido</a:t>
            </a:r>
            <a:endParaRPr sz="1200" b="1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293931" y="2462847"/>
            <a:ext cx="3119062" cy="772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3. Some as pontuações para obter o valor do GUT (GUT = G + U + T); esse cálculo vai indicar quais problemas devem ser priorizados.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4. Elabore um plano de ação estratégico para solucionar ou reduzir os problemas.  </a:t>
            </a: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r>
              <a:rPr lang="pt-BR" b="1">
                <a:latin typeface="Montserrat"/>
                <a:ea typeface="Montserrat"/>
                <a:cs typeface="Montserrat"/>
                <a:sym typeface="Montserrat"/>
              </a:rPr>
              <a:t>Gravidade</a:t>
            </a: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: Representa o impacto do problema para os envolvidos, caso ele esteja acontecendo ou venha a acontecer.   </a:t>
            </a: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latin typeface="Montserrat"/>
                <a:ea typeface="Montserrat"/>
                <a:cs typeface="Montserrat"/>
                <a:sym typeface="Montserrat"/>
              </a:rPr>
              <a:t>Urgência</a:t>
            </a: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: Representa o prazo ou tempo disponível para a resolução do problema ou execução da ação. Quanto mais urgente, menor será o tempo disponível para trabalhar no problema ou ação. </a:t>
            </a:r>
            <a:br>
              <a:rPr lang="pt-BR">
                <a:latin typeface="Montserrat"/>
                <a:ea typeface="Montserrat"/>
                <a:cs typeface="Montserrat"/>
                <a:sym typeface="Montserrat"/>
              </a:rPr>
            </a:b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latin typeface="Montserrat"/>
                <a:ea typeface="Montserrat"/>
                <a:cs typeface="Montserrat"/>
                <a:sym typeface="Montserrat"/>
              </a:rPr>
              <a:t>Tendência</a:t>
            </a: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: Representa o potencial de crescimento do problema; a probabilidade de se agravar com o passar do tempo, caso nada seja feito. Além do crescimento, a tendência de redução ou desaparecimento do problema também podem ser consideradas na análise da tendência.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014738" y="1666048"/>
            <a:ext cx="26136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600"/>
          </a:p>
        </p:txBody>
      </p:sp>
      <p:sp>
        <p:nvSpPr>
          <p:cNvPr id="100" name="Google Shape;100;p14"/>
          <p:cNvSpPr/>
          <p:nvPr/>
        </p:nvSpPr>
        <p:spPr>
          <a:xfrm>
            <a:off x="4518093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5792156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6334018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6881129" y="2827393"/>
            <a:ext cx="232500" cy="2325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4070393" y="4418924"/>
            <a:ext cx="3064838" cy="6153848"/>
          </a:xfrm>
          <a:prstGeom prst="roundRect">
            <a:avLst>
              <a:gd name="adj" fmla="val 6262"/>
            </a:avLst>
          </a:prstGeom>
          <a:solidFill>
            <a:srgbClr val="2D348A"/>
          </a:solidFill>
          <a:ln>
            <a:noFill/>
          </a:ln>
        </p:spPr>
        <p:txBody>
          <a:bodyPr spcFirstLastPara="1" wrap="square" lIns="180000" tIns="91425" rIns="18000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6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 sz="16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Priorizar ações para facilitar a tomada de decisão.</a:t>
            </a: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sz="16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Envolva os interessados e preencha a Matriz de forma </a:t>
            </a:r>
            <a:r>
              <a:rPr lang="pt-BR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colaborativa</a:t>
            </a:r>
            <a:r>
              <a:rPr lang="pt-BR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, imprima o template e use post-its™ e canetas ou utilize em uma ferramenta digital, como o </a:t>
            </a:r>
            <a:r>
              <a:rPr lang="pt-BR" u="sng">
                <a:solidFill>
                  <a:srgbClr val="CBD964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Miro</a:t>
            </a:r>
            <a:r>
              <a:rPr lang="pt-BR">
                <a:solidFill>
                  <a:srgbClr val="CBD964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1">
              <a:solidFill>
                <a:srgbClr val="CBD964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294752" y="1516188"/>
            <a:ext cx="720000" cy="72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6" name="Google Shape;10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4733" y="1703918"/>
            <a:ext cx="360001" cy="344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98400" y="6782212"/>
            <a:ext cx="6768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76800" y="5060861"/>
            <a:ext cx="720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/>
          <p:nvPr/>
        </p:nvSpPr>
        <p:spPr>
          <a:xfrm>
            <a:off x="270000" y="10178925"/>
            <a:ext cx="3153600" cy="3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1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Fonte:</a:t>
            </a:r>
            <a:r>
              <a:rPr lang="pt-BR" sz="9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Adaptado de </a:t>
            </a:r>
            <a:r>
              <a:rPr lang="pt-BR" sz="900" i="1" u="sng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Design sprints &amp; Pedro Segreto</a:t>
            </a:r>
            <a:endParaRPr sz="1200" i="1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/>
          <p:nvPr/>
        </p:nvSpPr>
        <p:spPr>
          <a:xfrm>
            <a:off x="2195250" y="2601554"/>
            <a:ext cx="6423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139500" y="403140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3769188" y="403140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7" name="Google Shape;11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6625" y="41955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5"/>
          <p:cNvSpPr/>
          <p:nvPr/>
        </p:nvSpPr>
        <p:spPr>
          <a:xfrm>
            <a:off x="0" y="393291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446400" y="393250"/>
            <a:ext cx="66672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GUT</a:t>
            </a:r>
            <a:endParaRPr sz="22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p15"/>
          <p:cNvSpPr/>
          <p:nvPr/>
        </p:nvSpPr>
        <p:spPr>
          <a:xfrm>
            <a:off x="4132852" y="2601579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21" name="Google Shape;121;p15"/>
          <p:cNvGraphicFramePr/>
          <p:nvPr>
            <p:extLst>
              <p:ext uri="{D42A27DB-BD31-4B8C-83A1-F6EECF244321}">
                <p14:modId xmlns:p14="http://schemas.microsoft.com/office/powerpoint/2010/main" val="3202938347"/>
              </p:ext>
            </p:extLst>
          </p:nvPr>
        </p:nvGraphicFramePr>
        <p:xfrm>
          <a:off x="952500" y="2164700"/>
          <a:ext cx="5655000" cy="7094425"/>
        </p:xfrm>
        <a:graphic>
          <a:graphicData uri="http://schemas.openxmlformats.org/drawingml/2006/table">
            <a:tbl>
              <a:tblPr>
                <a:noFill/>
                <a:tableStyleId>{55393E1A-6F87-4BFA-A33F-E3E5EBB03FF3}</a:tableStyleId>
              </a:tblPr>
              <a:tblGrid>
                <a:gridCol w="188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 dirty="0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 dirty="0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Gravidade</a:t>
                      </a:r>
                      <a:endParaRPr sz="1600" b="1" dirty="0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 dirty="0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 dirty="0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Urgência</a:t>
                      </a:r>
                      <a:endParaRPr sz="1600" b="1" dirty="0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 dirty="0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 dirty="0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Tendência</a:t>
                      </a:r>
                      <a:endParaRPr sz="1600" b="1" dirty="0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= Sem Gravidade (dano mínimo)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= Longuíssimo prazo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(não há pressa)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= Desaparece ou não vai piorar, podendo até melhorar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= Pouco grave (dano leve 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= Longo prazo (pode aguardar)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= Reduz-se ligeiramente ou vai piorar em longo prazo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= Grave (dano regular)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= Prazo médio (o mais cedo possível)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= Permanece ou vai piorar em médio prazo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= Muito Grave (grande dano)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= Curto prazo (com alguma urgência)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= Aumenta ou vai piorar em pouco tempo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= Extremamente grave (dano gravíssimo)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= Imediatamente - está ocorrendo (ação imediata)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= Piora muito ou vai piorar rapidamente</a:t>
                      </a:r>
                      <a:r>
                        <a:rPr lang="pt-BR" sz="1000" dirty="0">
                          <a:latin typeface="Montserrat"/>
                          <a:ea typeface="Montserrat"/>
                          <a:cs typeface="Montserrat"/>
                        </a:rPr>
                        <a:t> 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2" name="Google Shape;122;p15"/>
          <p:cNvSpPr/>
          <p:nvPr/>
        </p:nvSpPr>
        <p:spPr>
          <a:xfrm>
            <a:off x="2221652" y="2601541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3" name="Google Shape;123;p15"/>
          <p:cNvGrpSpPr/>
          <p:nvPr/>
        </p:nvGrpSpPr>
        <p:grpSpPr>
          <a:xfrm>
            <a:off x="2337343" y="2679678"/>
            <a:ext cx="358069" cy="317995"/>
            <a:chOff x="3584280" y="3699191"/>
            <a:chExt cx="358069" cy="317995"/>
          </a:xfrm>
        </p:grpSpPr>
        <p:sp>
          <p:nvSpPr>
            <p:cNvPr id="124" name="Google Shape;124;p15"/>
            <p:cNvSpPr/>
            <p:nvPr/>
          </p:nvSpPr>
          <p:spPr>
            <a:xfrm>
              <a:off x="3584280" y="3699191"/>
              <a:ext cx="358069" cy="317995"/>
            </a:xfrm>
            <a:custGeom>
              <a:avLst/>
              <a:gdLst/>
              <a:ahLst/>
              <a:cxnLst/>
              <a:rect l="l" t="t" r="r" b="b"/>
              <a:pathLst>
                <a:path w="11276" h="10014" extrusionOk="0">
                  <a:moveTo>
                    <a:pt x="5644" y="1"/>
                  </a:moveTo>
                  <a:cubicBezTo>
                    <a:pt x="5203" y="1"/>
                    <a:pt x="4810" y="227"/>
                    <a:pt x="4596" y="620"/>
                  </a:cubicBezTo>
                  <a:lnTo>
                    <a:pt x="822" y="7168"/>
                  </a:lnTo>
                  <a:cubicBezTo>
                    <a:pt x="774" y="7240"/>
                    <a:pt x="798" y="7347"/>
                    <a:pt x="881" y="7395"/>
                  </a:cubicBezTo>
                  <a:cubicBezTo>
                    <a:pt x="903" y="7406"/>
                    <a:pt x="929" y="7411"/>
                    <a:pt x="955" y="7411"/>
                  </a:cubicBezTo>
                  <a:cubicBezTo>
                    <a:pt x="1012" y="7411"/>
                    <a:pt x="1071" y="7384"/>
                    <a:pt x="1096" y="7335"/>
                  </a:cubicBezTo>
                  <a:lnTo>
                    <a:pt x="4882" y="787"/>
                  </a:lnTo>
                  <a:cubicBezTo>
                    <a:pt x="5049" y="513"/>
                    <a:pt x="5322" y="346"/>
                    <a:pt x="5644" y="346"/>
                  </a:cubicBezTo>
                  <a:cubicBezTo>
                    <a:pt x="5953" y="346"/>
                    <a:pt x="6239" y="513"/>
                    <a:pt x="6394" y="787"/>
                  </a:cubicBezTo>
                  <a:lnTo>
                    <a:pt x="10775" y="8359"/>
                  </a:lnTo>
                  <a:cubicBezTo>
                    <a:pt x="10942" y="8621"/>
                    <a:pt x="10942" y="8954"/>
                    <a:pt x="10775" y="9240"/>
                  </a:cubicBezTo>
                  <a:cubicBezTo>
                    <a:pt x="10609" y="9502"/>
                    <a:pt x="10323" y="9669"/>
                    <a:pt x="10013" y="9669"/>
                  </a:cubicBezTo>
                  <a:lnTo>
                    <a:pt x="1262" y="9669"/>
                  </a:lnTo>
                  <a:cubicBezTo>
                    <a:pt x="953" y="9669"/>
                    <a:pt x="667" y="9502"/>
                    <a:pt x="500" y="9240"/>
                  </a:cubicBezTo>
                  <a:cubicBezTo>
                    <a:pt x="346" y="8966"/>
                    <a:pt x="346" y="8645"/>
                    <a:pt x="500" y="8359"/>
                  </a:cubicBezTo>
                  <a:lnTo>
                    <a:pt x="774" y="7895"/>
                  </a:lnTo>
                  <a:cubicBezTo>
                    <a:pt x="822" y="7823"/>
                    <a:pt x="786" y="7716"/>
                    <a:pt x="715" y="7668"/>
                  </a:cubicBezTo>
                  <a:cubicBezTo>
                    <a:pt x="693" y="7657"/>
                    <a:pt x="667" y="7652"/>
                    <a:pt x="641" y="7652"/>
                  </a:cubicBezTo>
                  <a:cubicBezTo>
                    <a:pt x="583" y="7652"/>
                    <a:pt x="521" y="7679"/>
                    <a:pt x="488" y="7728"/>
                  </a:cubicBezTo>
                  <a:lnTo>
                    <a:pt x="227" y="8192"/>
                  </a:lnTo>
                  <a:cubicBezTo>
                    <a:pt x="0" y="8561"/>
                    <a:pt x="0" y="9026"/>
                    <a:pt x="227" y="9395"/>
                  </a:cubicBezTo>
                  <a:cubicBezTo>
                    <a:pt x="441" y="9776"/>
                    <a:pt x="834" y="10014"/>
                    <a:pt x="1262" y="10014"/>
                  </a:cubicBezTo>
                  <a:lnTo>
                    <a:pt x="10013" y="10014"/>
                  </a:lnTo>
                  <a:cubicBezTo>
                    <a:pt x="10442" y="10014"/>
                    <a:pt x="10847" y="9788"/>
                    <a:pt x="11061" y="9395"/>
                  </a:cubicBezTo>
                  <a:cubicBezTo>
                    <a:pt x="11276" y="9026"/>
                    <a:pt x="11276" y="8585"/>
                    <a:pt x="11061" y="8192"/>
                  </a:cubicBezTo>
                  <a:lnTo>
                    <a:pt x="6680" y="620"/>
                  </a:lnTo>
                  <a:cubicBezTo>
                    <a:pt x="6453" y="251"/>
                    <a:pt x="6072" y="1"/>
                    <a:pt x="5644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3613400" y="3727167"/>
              <a:ext cx="299831" cy="261661"/>
            </a:xfrm>
            <a:custGeom>
              <a:avLst/>
              <a:gdLst/>
              <a:ahLst/>
              <a:cxnLst/>
              <a:rect l="l" t="t" r="r" b="b"/>
              <a:pathLst>
                <a:path w="9442" h="8240" extrusionOk="0">
                  <a:moveTo>
                    <a:pt x="4727" y="358"/>
                  </a:moveTo>
                  <a:lnTo>
                    <a:pt x="9085" y="7907"/>
                  </a:lnTo>
                  <a:lnTo>
                    <a:pt x="381" y="7907"/>
                  </a:lnTo>
                  <a:lnTo>
                    <a:pt x="4727" y="358"/>
                  </a:lnTo>
                  <a:close/>
                  <a:moveTo>
                    <a:pt x="4727" y="1"/>
                  </a:moveTo>
                  <a:cubicBezTo>
                    <a:pt x="4608" y="1"/>
                    <a:pt x="4501" y="60"/>
                    <a:pt x="4441" y="168"/>
                  </a:cubicBezTo>
                  <a:lnTo>
                    <a:pt x="60" y="7740"/>
                  </a:lnTo>
                  <a:cubicBezTo>
                    <a:pt x="0" y="7847"/>
                    <a:pt x="0" y="7966"/>
                    <a:pt x="60" y="8073"/>
                  </a:cubicBezTo>
                  <a:cubicBezTo>
                    <a:pt x="119" y="8192"/>
                    <a:pt x="226" y="8240"/>
                    <a:pt x="345" y="8240"/>
                  </a:cubicBezTo>
                  <a:lnTo>
                    <a:pt x="9096" y="8240"/>
                  </a:lnTo>
                  <a:cubicBezTo>
                    <a:pt x="9216" y="8240"/>
                    <a:pt x="9323" y="8180"/>
                    <a:pt x="9382" y="8073"/>
                  </a:cubicBezTo>
                  <a:cubicBezTo>
                    <a:pt x="9442" y="7966"/>
                    <a:pt x="9442" y="7847"/>
                    <a:pt x="9382" y="7740"/>
                  </a:cubicBezTo>
                  <a:lnTo>
                    <a:pt x="5001" y="168"/>
                  </a:lnTo>
                  <a:cubicBezTo>
                    <a:pt x="4941" y="60"/>
                    <a:pt x="4846" y="1"/>
                    <a:pt x="4727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3735879" y="3910171"/>
              <a:ext cx="54873" cy="54841"/>
            </a:xfrm>
            <a:custGeom>
              <a:avLst/>
              <a:gdLst/>
              <a:ahLst/>
              <a:cxnLst/>
              <a:rect l="l" t="t" r="r" b="b"/>
              <a:pathLst>
                <a:path w="1728" h="1727" extrusionOk="0">
                  <a:moveTo>
                    <a:pt x="870" y="322"/>
                  </a:moveTo>
                  <a:cubicBezTo>
                    <a:pt x="1168" y="322"/>
                    <a:pt x="1406" y="572"/>
                    <a:pt x="1406" y="870"/>
                  </a:cubicBezTo>
                  <a:cubicBezTo>
                    <a:pt x="1406" y="1167"/>
                    <a:pt x="1168" y="1405"/>
                    <a:pt x="870" y="1405"/>
                  </a:cubicBezTo>
                  <a:cubicBezTo>
                    <a:pt x="572" y="1405"/>
                    <a:pt x="334" y="1167"/>
                    <a:pt x="334" y="870"/>
                  </a:cubicBezTo>
                  <a:cubicBezTo>
                    <a:pt x="334" y="572"/>
                    <a:pt x="572" y="322"/>
                    <a:pt x="870" y="322"/>
                  </a:cubicBezTo>
                  <a:close/>
                  <a:moveTo>
                    <a:pt x="870" y="0"/>
                  </a:moveTo>
                  <a:cubicBezTo>
                    <a:pt x="394" y="0"/>
                    <a:pt x="1" y="393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3"/>
                    <a:pt x="1346" y="0"/>
                    <a:pt x="870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3738896" y="3788422"/>
              <a:ext cx="49188" cy="114604"/>
            </a:xfrm>
            <a:custGeom>
              <a:avLst/>
              <a:gdLst/>
              <a:ahLst/>
              <a:cxnLst/>
              <a:rect l="l" t="t" r="r" b="b"/>
              <a:pathLst>
                <a:path w="1549" h="3609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lnTo>
                    <a:pt x="1" y="3037"/>
                  </a:lnTo>
                  <a:cubicBezTo>
                    <a:pt x="1" y="3346"/>
                    <a:pt x="263" y="3608"/>
                    <a:pt x="572" y="3608"/>
                  </a:cubicBezTo>
                  <a:lnTo>
                    <a:pt x="965" y="3608"/>
                  </a:lnTo>
                  <a:cubicBezTo>
                    <a:pt x="1275" y="3608"/>
                    <a:pt x="1549" y="3358"/>
                    <a:pt x="1549" y="3037"/>
                  </a:cubicBezTo>
                  <a:lnTo>
                    <a:pt x="1549" y="1560"/>
                  </a:lnTo>
                  <a:cubicBezTo>
                    <a:pt x="1549" y="1465"/>
                    <a:pt x="1465" y="1394"/>
                    <a:pt x="1382" y="1394"/>
                  </a:cubicBezTo>
                  <a:cubicBezTo>
                    <a:pt x="1287" y="1394"/>
                    <a:pt x="1215" y="1465"/>
                    <a:pt x="1215" y="1560"/>
                  </a:cubicBezTo>
                  <a:lnTo>
                    <a:pt x="1215" y="3037"/>
                  </a:lnTo>
                  <a:cubicBezTo>
                    <a:pt x="1215" y="3168"/>
                    <a:pt x="1108" y="3275"/>
                    <a:pt x="977" y="3275"/>
                  </a:cubicBezTo>
                  <a:lnTo>
                    <a:pt x="584" y="3275"/>
                  </a:lnTo>
                  <a:cubicBezTo>
                    <a:pt x="453" y="3275"/>
                    <a:pt x="346" y="3168"/>
                    <a:pt x="346" y="3037"/>
                  </a:cubicBezTo>
                  <a:lnTo>
                    <a:pt x="346" y="572"/>
                  </a:lnTo>
                  <a:cubicBezTo>
                    <a:pt x="346" y="441"/>
                    <a:pt x="453" y="334"/>
                    <a:pt x="584" y="334"/>
                  </a:cubicBezTo>
                  <a:lnTo>
                    <a:pt x="977" y="334"/>
                  </a:lnTo>
                  <a:cubicBezTo>
                    <a:pt x="1108" y="334"/>
                    <a:pt x="1215" y="441"/>
                    <a:pt x="1215" y="572"/>
                  </a:cubicBezTo>
                  <a:lnTo>
                    <a:pt x="1215" y="906"/>
                  </a:lnTo>
                  <a:cubicBezTo>
                    <a:pt x="1215" y="989"/>
                    <a:pt x="1287" y="1072"/>
                    <a:pt x="1382" y="1072"/>
                  </a:cubicBezTo>
                  <a:cubicBezTo>
                    <a:pt x="1465" y="1072"/>
                    <a:pt x="1549" y="989"/>
                    <a:pt x="1549" y="906"/>
                  </a:cubicBezTo>
                  <a:lnTo>
                    <a:pt x="1549" y="572"/>
                  </a:lnTo>
                  <a:cubicBezTo>
                    <a:pt x="1549" y="263"/>
                    <a:pt x="1287" y="1"/>
                    <a:pt x="96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" name="Google Shape;128;p15"/>
          <p:cNvSpPr/>
          <p:nvPr/>
        </p:nvSpPr>
        <p:spPr>
          <a:xfrm>
            <a:off x="4132852" y="2601516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" name="Google Shape;129;p15"/>
          <p:cNvGrpSpPr/>
          <p:nvPr/>
        </p:nvGrpSpPr>
        <p:grpSpPr>
          <a:xfrm>
            <a:off x="4248578" y="2640635"/>
            <a:ext cx="358040" cy="396098"/>
            <a:chOff x="3979435" y="1976585"/>
            <a:chExt cx="345265" cy="349848"/>
          </a:xfrm>
        </p:grpSpPr>
        <p:sp>
          <p:nvSpPr>
            <p:cNvPr id="130" name="Google Shape;130;p15"/>
            <p:cNvSpPr/>
            <p:nvPr/>
          </p:nvSpPr>
          <p:spPr>
            <a:xfrm>
              <a:off x="3979435" y="1976585"/>
              <a:ext cx="345265" cy="349848"/>
            </a:xfrm>
            <a:custGeom>
              <a:avLst/>
              <a:gdLst/>
              <a:ahLst/>
              <a:cxnLst/>
              <a:rect l="l" t="t" r="r" b="b"/>
              <a:pathLst>
                <a:path w="10848" h="10992" extrusionOk="0">
                  <a:moveTo>
                    <a:pt x="6632" y="322"/>
                  </a:moveTo>
                  <a:cubicBezTo>
                    <a:pt x="6859" y="322"/>
                    <a:pt x="7013" y="501"/>
                    <a:pt x="7013" y="715"/>
                  </a:cubicBezTo>
                  <a:cubicBezTo>
                    <a:pt x="7013" y="929"/>
                    <a:pt x="6835" y="1096"/>
                    <a:pt x="6632" y="1096"/>
                  </a:cubicBezTo>
                  <a:lnTo>
                    <a:pt x="4906" y="1096"/>
                  </a:lnTo>
                  <a:cubicBezTo>
                    <a:pt x="4680" y="1096"/>
                    <a:pt x="4513" y="918"/>
                    <a:pt x="4513" y="715"/>
                  </a:cubicBezTo>
                  <a:cubicBezTo>
                    <a:pt x="4513" y="489"/>
                    <a:pt x="4692" y="322"/>
                    <a:pt x="4906" y="322"/>
                  </a:cubicBezTo>
                  <a:close/>
                  <a:moveTo>
                    <a:pt x="5966" y="1429"/>
                  </a:moveTo>
                  <a:lnTo>
                    <a:pt x="5966" y="1965"/>
                  </a:lnTo>
                  <a:lnTo>
                    <a:pt x="5561" y="1965"/>
                  </a:lnTo>
                  <a:lnTo>
                    <a:pt x="5561" y="1429"/>
                  </a:lnTo>
                  <a:close/>
                  <a:moveTo>
                    <a:pt x="5775" y="2289"/>
                  </a:moveTo>
                  <a:cubicBezTo>
                    <a:pt x="6988" y="2289"/>
                    <a:pt x="8193" y="2825"/>
                    <a:pt x="9026" y="3835"/>
                  </a:cubicBezTo>
                  <a:cubicBezTo>
                    <a:pt x="10466" y="5620"/>
                    <a:pt x="10204" y="8276"/>
                    <a:pt x="8407" y="9728"/>
                  </a:cubicBezTo>
                  <a:cubicBezTo>
                    <a:pt x="7623" y="10362"/>
                    <a:pt x="6686" y="10670"/>
                    <a:pt x="5757" y="10670"/>
                  </a:cubicBezTo>
                  <a:cubicBezTo>
                    <a:pt x="4540" y="10670"/>
                    <a:pt x="3337" y="10141"/>
                    <a:pt x="2513" y="9121"/>
                  </a:cubicBezTo>
                  <a:cubicBezTo>
                    <a:pt x="429" y="6561"/>
                    <a:pt x="2001" y="2715"/>
                    <a:pt x="5251" y="2322"/>
                  </a:cubicBezTo>
                  <a:cubicBezTo>
                    <a:pt x="5425" y="2300"/>
                    <a:pt x="5601" y="2289"/>
                    <a:pt x="5775" y="2289"/>
                  </a:cubicBezTo>
                  <a:close/>
                  <a:moveTo>
                    <a:pt x="4906" y="1"/>
                  </a:moveTo>
                  <a:cubicBezTo>
                    <a:pt x="4501" y="1"/>
                    <a:pt x="4192" y="322"/>
                    <a:pt x="4192" y="715"/>
                  </a:cubicBezTo>
                  <a:cubicBezTo>
                    <a:pt x="4192" y="1108"/>
                    <a:pt x="4513" y="1429"/>
                    <a:pt x="4906" y="1429"/>
                  </a:cubicBezTo>
                  <a:lnTo>
                    <a:pt x="5239" y="1429"/>
                  </a:lnTo>
                  <a:lnTo>
                    <a:pt x="5239" y="1989"/>
                  </a:lnTo>
                  <a:cubicBezTo>
                    <a:pt x="1727" y="2394"/>
                    <a:pt x="1" y="6561"/>
                    <a:pt x="2263" y="9323"/>
                  </a:cubicBezTo>
                  <a:cubicBezTo>
                    <a:pt x="3160" y="10423"/>
                    <a:pt x="4463" y="10991"/>
                    <a:pt x="5774" y="10991"/>
                  </a:cubicBezTo>
                  <a:cubicBezTo>
                    <a:pt x="6777" y="10991"/>
                    <a:pt x="7785" y="10659"/>
                    <a:pt x="8621" y="9978"/>
                  </a:cubicBezTo>
                  <a:cubicBezTo>
                    <a:pt x="10550" y="8407"/>
                    <a:pt x="10847" y="5549"/>
                    <a:pt x="9264" y="3632"/>
                  </a:cubicBezTo>
                  <a:cubicBezTo>
                    <a:pt x="8490" y="2680"/>
                    <a:pt x="7406" y="2120"/>
                    <a:pt x="6287" y="1989"/>
                  </a:cubicBezTo>
                  <a:lnTo>
                    <a:pt x="6287" y="1429"/>
                  </a:lnTo>
                  <a:lnTo>
                    <a:pt x="6632" y="1429"/>
                  </a:lnTo>
                  <a:cubicBezTo>
                    <a:pt x="7037" y="1429"/>
                    <a:pt x="7347" y="1096"/>
                    <a:pt x="7347" y="715"/>
                  </a:cubicBezTo>
                  <a:cubicBezTo>
                    <a:pt x="7347" y="310"/>
                    <a:pt x="7013" y="1"/>
                    <a:pt x="6632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4044236" y="2176685"/>
              <a:ext cx="144783" cy="123077"/>
            </a:xfrm>
            <a:custGeom>
              <a:avLst/>
              <a:gdLst/>
              <a:ahLst/>
              <a:cxnLst/>
              <a:rect l="l" t="t" r="r" b="b"/>
              <a:pathLst>
                <a:path w="4549" h="3867" extrusionOk="0">
                  <a:moveTo>
                    <a:pt x="203" y="0"/>
                  </a:moveTo>
                  <a:cubicBezTo>
                    <a:pt x="108" y="0"/>
                    <a:pt x="36" y="84"/>
                    <a:pt x="36" y="167"/>
                  </a:cubicBezTo>
                  <a:cubicBezTo>
                    <a:pt x="36" y="215"/>
                    <a:pt x="1" y="977"/>
                    <a:pt x="405" y="1822"/>
                  </a:cubicBezTo>
                  <a:cubicBezTo>
                    <a:pt x="667" y="2346"/>
                    <a:pt x="1048" y="2798"/>
                    <a:pt x="1525" y="3143"/>
                  </a:cubicBezTo>
                  <a:cubicBezTo>
                    <a:pt x="2186" y="3633"/>
                    <a:pt x="2944" y="3867"/>
                    <a:pt x="3694" y="3867"/>
                  </a:cubicBezTo>
                  <a:cubicBezTo>
                    <a:pt x="3929" y="3867"/>
                    <a:pt x="4164" y="3844"/>
                    <a:pt x="4394" y="3798"/>
                  </a:cubicBezTo>
                  <a:cubicBezTo>
                    <a:pt x="4489" y="3786"/>
                    <a:pt x="4549" y="3691"/>
                    <a:pt x="4537" y="3608"/>
                  </a:cubicBezTo>
                  <a:cubicBezTo>
                    <a:pt x="4526" y="3543"/>
                    <a:pt x="4446" y="3487"/>
                    <a:pt x="4368" y="3487"/>
                  </a:cubicBezTo>
                  <a:cubicBezTo>
                    <a:pt x="4361" y="3487"/>
                    <a:pt x="4354" y="3488"/>
                    <a:pt x="4346" y="3489"/>
                  </a:cubicBezTo>
                  <a:cubicBezTo>
                    <a:pt x="4139" y="3526"/>
                    <a:pt x="3932" y="3545"/>
                    <a:pt x="3725" y="3545"/>
                  </a:cubicBezTo>
                  <a:cubicBezTo>
                    <a:pt x="3018" y="3545"/>
                    <a:pt x="2326" y="3324"/>
                    <a:pt x="1727" y="2882"/>
                  </a:cubicBezTo>
                  <a:cubicBezTo>
                    <a:pt x="275" y="1810"/>
                    <a:pt x="370" y="167"/>
                    <a:pt x="370" y="167"/>
                  </a:cubicBezTo>
                  <a:cubicBezTo>
                    <a:pt x="370" y="84"/>
                    <a:pt x="298" y="0"/>
                    <a:pt x="20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4046910" y="2065957"/>
              <a:ext cx="204269" cy="100893"/>
            </a:xfrm>
            <a:custGeom>
              <a:avLst/>
              <a:gdLst/>
              <a:ahLst/>
              <a:cxnLst/>
              <a:rect l="l" t="t" r="r" b="b"/>
              <a:pathLst>
                <a:path w="6418" h="3170" extrusionOk="0">
                  <a:moveTo>
                    <a:pt x="3655" y="1"/>
                  </a:moveTo>
                  <a:cubicBezTo>
                    <a:pt x="1971" y="1"/>
                    <a:pt x="367" y="1170"/>
                    <a:pt x="12" y="3003"/>
                  </a:cubicBezTo>
                  <a:cubicBezTo>
                    <a:pt x="0" y="3086"/>
                    <a:pt x="71" y="3170"/>
                    <a:pt x="179" y="3170"/>
                  </a:cubicBezTo>
                  <a:cubicBezTo>
                    <a:pt x="250" y="3170"/>
                    <a:pt x="333" y="3110"/>
                    <a:pt x="345" y="3039"/>
                  </a:cubicBezTo>
                  <a:cubicBezTo>
                    <a:pt x="667" y="1358"/>
                    <a:pt x="2122" y="299"/>
                    <a:pt x="3652" y="299"/>
                  </a:cubicBezTo>
                  <a:cubicBezTo>
                    <a:pt x="4332" y="299"/>
                    <a:pt x="5027" y="509"/>
                    <a:pt x="5644" y="967"/>
                  </a:cubicBezTo>
                  <a:cubicBezTo>
                    <a:pt x="5822" y="1098"/>
                    <a:pt x="5965" y="1241"/>
                    <a:pt x="6120" y="1396"/>
                  </a:cubicBezTo>
                  <a:cubicBezTo>
                    <a:pt x="6155" y="1431"/>
                    <a:pt x="6208" y="1454"/>
                    <a:pt x="6257" y="1454"/>
                  </a:cubicBezTo>
                  <a:cubicBezTo>
                    <a:pt x="6290" y="1454"/>
                    <a:pt x="6322" y="1443"/>
                    <a:pt x="6346" y="1419"/>
                  </a:cubicBezTo>
                  <a:cubicBezTo>
                    <a:pt x="6406" y="1360"/>
                    <a:pt x="6417" y="1253"/>
                    <a:pt x="6358" y="1193"/>
                  </a:cubicBezTo>
                  <a:cubicBezTo>
                    <a:pt x="6191" y="1027"/>
                    <a:pt x="6025" y="860"/>
                    <a:pt x="5834" y="729"/>
                  </a:cubicBezTo>
                  <a:cubicBezTo>
                    <a:pt x="5159" y="229"/>
                    <a:pt x="4399" y="1"/>
                    <a:pt x="365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4195735" y="2118027"/>
              <a:ext cx="84247" cy="174224"/>
            </a:xfrm>
            <a:custGeom>
              <a:avLst/>
              <a:gdLst/>
              <a:ahLst/>
              <a:cxnLst/>
              <a:rect l="l" t="t" r="r" b="b"/>
              <a:pathLst>
                <a:path w="2647" h="5474" extrusionOk="0">
                  <a:moveTo>
                    <a:pt x="1952" y="0"/>
                  </a:moveTo>
                  <a:cubicBezTo>
                    <a:pt x="1920" y="0"/>
                    <a:pt x="1888" y="11"/>
                    <a:pt x="1861" y="33"/>
                  </a:cubicBezTo>
                  <a:cubicBezTo>
                    <a:pt x="1789" y="81"/>
                    <a:pt x="1753" y="176"/>
                    <a:pt x="1813" y="260"/>
                  </a:cubicBezTo>
                  <a:cubicBezTo>
                    <a:pt x="2158" y="795"/>
                    <a:pt x="2325" y="1403"/>
                    <a:pt x="2325" y="2046"/>
                  </a:cubicBezTo>
                  <a:cubicBezTo>
                    <a:pt x="2325" y="3451"/>
                    <a:pt x="1432" y="4689"/>
                    <a:pt x="182" y="5165"/>
                  </a:cubicBezTo>
                  <a:cubicBezTo>
                    <a:pt x="1" y="5229"/>
                    <a:pt x="67" y="5474"/>
                    <a:pt x="237" y="5474"/>
                  </a:cubicBezTo>
                  <a:cubicBezTo>
                    <a:pt x="257" y="5474"/>
                    <a:pt x="278" y="5470"/>
                    <a:pt x="301" y="5463"/>
                  </a:cubicBezTo>
                  <a:cubicBezTo>
                    <a:pt x="1682" y="4927"/>
                    <a:pt x="2646" y="3593"/>
                    <a:pt x="2646" y="2022"/>
                  </a:cubicBezTo>
                  <a:cubicBezTo>
                    <a:pt x="2646" y="1343"/>
                    <a:pt x="2456" y="653"/>
                    <a:pt x="2087" y="81"/>
                  </a:cubicBezTo>
                  <a:cubicBezTo>
                    <a:pt x="2057" y="29"/>
                    <a:pt x="2004" y="0"/>
                    <a:pt x="1952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4109037" y="2161153"/>
              <a:ext cx="81510" cy="55348"/>
            </a:xfrm>
            <a:custGeom>
              <a:avLst/>
              <a:gdLst/>
              <a:ahLst/>
              <a:cxnLst/>
              <a:rect l="l" t="t" r="r" b="b"/>
              <a:pathLst>
                <a:path w="2561" h="1739" extrusionOk="0">
                  <a:moveTo>
                    <a:pt x="1691" y="333"/>
                  </a:moveTo>
                  <a:cubicBezTo>
                    <a:pt x="1965" y="333"/>
                    <a:pt x="2144" y="655"/>
                    <a:pt x="1965" y="881"/>
                  </a:cubicBezTo>
                  <a:cubicBezTo>
                    <a:pt x="1900" y="968"/>
                    <a:pt x="1790" y="1020"/>
                    <a:pt x="1682" y="1020"/>
                  </a:cubicBezTo>
                  <a:cubicBezTo>
                    <a:pt x="1613" y="1020"/>
                    <a:pt x="1545" y="999"/>
                    <a:pt x="1489" y="953"/>
                  </a:cubicBezTo>
                  <a:cubicBezTo>
                    <a:pt x="1215" y="762"/>
                    <a:pt x="1370" y="333"/>
                    <a:pt x="1691" y="333"/>
                  </a:cubicBezTo>
                  <a:close/>
                  <a:moveTo>
                    <a:pt x="1691" y="0"/>
                  </a:moveTo>
                  <a:cubicBezTo>
                    <a:pt x="1584" y="0"/>
                    <a:pt x="1334" y="36"/>
                    <a:pt x="1156" y="274"/>
                  </a:cubicBezTo>
                  <a:cubicBezTo>
                    <a:pt x="1025" y="453"/>
                    <a:pt x="989" y="655"/>
                    <a:pt x="1048" y="845"/>
                  </a:cubicBezTo>
                  <a:lnTo>
                    <a:pt x="132" y="1441"/>
                  </a:lnTo>
                  <a:cubicBezTo>
                    <a:pt x="1" y="1536"/>
                    <a:pt x="60" y="1738"/>
                    <a:pt x="215" y="1738"/>
                  </a:cubicBezTo>
                  <a:cubicBezTo>
                    <a:pt x="310" y="1738"/>
                    <a:pt x="263" y="1726"/>
                    <a:pt x="1215" y="1131"/>
                  </a:cubicBezTo>
                  <a:cubicBezTo>
                    <a:pt x="1347" y="1275"/>
                    <a:pt x="1521" y="1344"/>
                    <a:pt x="1693" y="1344"/>
                  </a:cubicBezTo>
                  <a:cubicBezTo>
                    <a:pt x="1893" y="1344"/>
                    <a:pt x="2093" y="1251"/>
                    <a:pt x="2227" y="1072"/>
                  </a:cubicBezTo>
                  <a:cubicBezTo>
                    <a:pt x="2560" y="631"/>
                    <a:pt x="2251" y="0"/>
                    <a:pt x="1691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4157160" y="2083080"/>
              <a:ext cx="10662" cy="29218"/>
            </a:xfrm>
            <a:custGeom>
              <a:avLst/>
              <a:gdLst/>
              <a:ahLst/>
              <a:cxnLst/>
              <a:rect l="l" t="t" r="r" b="b"/>
              <a:pathLst>
                <a:path w="335" h="918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762"/>
                  </a:lnTo>
                  <a:cubicBezTo>
                    <a:pt x="1" y="846"/>
                    <a:pt x="72" y="917"/>
                    <a:pt x="167" y="917"/>
                  </a:cubicBezTo>
                  <a:cubicBezTo>
                    <a:pt x="275" y="917"/>
                    <a:pt x="334" y="846"/>
                    <a:pt x="334" y="762"/>
                  </a:cubicBezTo>
                  <a:lnTo>
                    <a:pt x="334" y="167"/>
                  </a:lnTo>
                  <a:cubicBezTo>
                    <a:pt x="334" y="72"/>
                    <a:pt x="263" y="0"/>
                    <a:pt x="167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4109419" y="2096034"/>
              <a:ext cx="21261" cy="26862"/>
            </a:xfrm>
            <a:custGeom>
              <a:avLst/>
              <a:gdLst/>
              <a:ahLst/>
              <a:cxnLst/>
              <a:rect l="l" t="t" r="r" b="b"/>
              <a:pathLst>
                <a:path w="668" h="844" extrusionOk="0">
                  <a:moveTo>
                    <a:pt x="183" y="0"/>
                  </a:moveTo>
                  <a:cubicBezTo>
                    <a:pt x="156" y="0"/>
                    <a:pt x="130" y="7"/>
                    <a:pt x="108" y="22"/>
                  </a:cubicBezTo>
                  <a:cubicBezTo>
                    <a:pt x="36" y="70"/>
                    <a:pt x="1" y="177"/>
                    <a:pt x="48" y="248"/>
                  </a:cubicBezTo>
                  <a:lnTo>
                    <a:pt x="346" y="772"/>
                  </a:lnTo>
                  <a:cubicBezTo>
                    <a:pt x="393" y="808"/>
                    <a:pt x="429" y="844"/>
                    <a:pt x="489" y="844"/>
                  </a:cubicBezTo>
                  <a:cubicBezTo>
                    <a:pt x="524" y="844"/>
                    <a:pt x="548" y="844"/>
                    <a:pt x="572" y="832"/>
                  </a:cubicBezTo>
                  <a:cubicBezTo>
                    <a:pt x="643" y="784"/>
                    <a:pt x="667" y="677"/>
                    <a:pt x="632" y="605"/>
                  </a:cubicBezTo>
                  <a:lnTo>
                    <a:pt x="334" y="82"/>
                  </a:lnTo>
                  <a:cubicBezTo>
                    <a:pt x="301" y="33"/>
                    <a:pt x="241" y="0"/>
                    <a:pt x="18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4074950" y="2130121"/>
              <a:ext cx="28454" cy="19669"/>
            </a:xfrm>
            <a:custGeom>
              <a:avLst/>
              <a:gdLst/>
              <a:ahLst/>
              <a:cxnLst/>
              <a:rect l="l" t="t" r="r" b="b"/>
              <a:pathLst>
                <a:path w="894" h="618" extrusionOk="0">
                  <a:moveTo>
                    <a:pt x="188" y="1"/>
                  </a:moveTo>
                  <a:cubicBezTo>
                    <a:pt x="130" y="1"/>
                    <a:pt x="72" y="33"/>
                    <a:pt x="48" y="82"/>
                  </a:cubicBezTo>
                  <a:cubicBezTo>
                    <a:pt x="0" y="154"/>
                    <a:pt x="24" y="261"/>
                    <a:pt x="107" y="308"/>
                  </a:cubicBezTo>
                  <a:lnTo>
                    <a:pt x="619" y="606"/>
                  </a:lnTo>
                  <a:cubicBezTo>
                    <a:pt x="655" y="618"/>
                    <a:pt x="679" y="618"/>
                    <a:pt x="703" y="618"/>
                  </a:cubicBezTo>
                  <a:cubicBezTo>
                    <a:pt x="762" y="618"/>
                    <a:pt x="798" y="594"/>
                    <a:pt x="834" y="546"/>
                  </a:cubicBezTo>
                  <a:cubicBezTo>
                    <a:pt x="893" y="475"/>
                    <a:pt x="881" y="368"/>
                    <a:pt x="786" y="320"/>
                  </a:cubicBezTo>
                  <a:lnTo>
                    <a:pt x="262" y="23"/>
                  </a:lnTo>
                  <a:cubicBezTo>
                    <a:pt x="240" y="8"/>
                    <a:pt x="214" y="1"/>
                    <a:pt x="188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4063555" y="2177067"/>
              <a:ext cx="29218" cy="10630"/>
            </a:xfrm>
            <a:custGeom>
              <a:avLst/>
              <a:gdLst/>
              <a:ahLst/>
              <a:cxnLst/>
              <a:rect l="l" t="t" r="r" b="b"/>
              <a:pathLst>
                <a:path w="918" h="334" extrusionOk="0">
                  <a:moveTo>
                    <a:pt x="168" y="0"/>
                  </a:moveTo>
                  <a:cubicBezTo>
                    <a:pt x="72" y="0"/>
                    <a:pt x="1" y="83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763" y="334"/>
                  </a:lnTo>
                  <a:cubicBezTo>
                    <a:pt x="846" y="334"/>
                    <a:pt x="918" y="262"/>
                    <a:pt x="918" y="167"/>
                  </a:cubicBezTo>
                  <a:cubicBezTo>
                    <a:pt x="918" y="83"/>
                    <a:pt x="846" y="0"/>
                    <a:pt x="76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4073804" y="2215005"/>
              <a:ext cx="29600" cy="20051"/>
            </a:xfrm>
            <a:custGeom>
              <a:avLst/>
              <a:gdLst/>
              <a:ahLst/>
              <a:cxnLst/>
              <a:rect l="l" t="t" r="r" b="b"/>
              <a:pathLst>
                <a:path w="930" h="630" extrusionOk="0">
                  <a:moveTo>
                    <a:pt x="735" y="1"/>
                  </a:moveTo>
                  <a:cubicBezTo>
                    <a:pt x="709" y="1"/>
                    <a:pt x="681" y="8"/>
                    <a:pt x="655" y="23"/>
                  </a:cubicBezTo>
                  <a:lnTo>
                    <a:pt x="143" y="320"/>
                  </a:lnTo>
                  <a:cubicBezTo>
                    <a:pt x="0" y="404"/>
                    <a:pt x="60" y="630"/>
                    <a:pt x="227" y="630"/>
                  </a:cubicBezTo>
                  <a:cubicBezTo>
                    <a:pt x="298" y="630"/>
                    <a:pt x="298" y="606"/>
                    <a:pt x="822" y="308"/>
                  </a:cubicBezTo>
                  <a:cubicBezTo>
                    <a:pt x="893" y="261"/>
                    <a:pt x="929" y="154"/>
                    <a:pt x="881" y="82"/>
                  </a:cubicBezTo>
                  <a:cubicBezTo>
                    <a:pt x="849" y="33"/>
                    <a:pt x="794" y="1"/>
                    <a:pt x="73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4109419" y="2242472"/>
              <a:ext cx="21261" cy="26703"/>
            </a:xfrm>
            <a:custGeom>
              <a:avLst/>
              <a:gdLst/>
              <a:ahLst/>
              <a:cxnLst/>
              <a:rect l="l" t="t" r="r" b="b"/>
              <a:pathLst>
                <a:path w="668" h="839" extrusionOk="0">
                  <a:moveTo>
                    <a:pt x="496" y="0"/>
                  </a:moveTo>
                  <a:cubicBezTo>
                    <a:pt x="441" y="0"/>
                    <a:pt x="391" y="27"/>
                    <a:pt x="358" y="76"/>
                  </a:cubicBezTo>
                  <a:lnTo>
                    <a:pt x="60" y="600"/>
                  </a:lnTo>
                  <a:cubicBezTo>
                    <a:pt x="1" y="707"/>
                    <a:pt x="72" y="838"/>
                    <a:pt x="191" y="838"/>
                  </a:cubicBezTo>
                  <a:cubicBezTo>
                    <a:pt x="251" y="838"/>
                    <a:pt x="298" y="815"/>
                    <a:pt x="334" y="767"/>
                  </a:cubicBezTo>
                  <a:lnTo>
                    <a:pt x="632" y="243"/>
                  </a:lnTo>
                  <a:cubicBezTo>
                    <a:pt x="667" y="172"/>
                    <a:pt x="643" y="64"/>
                    <a:pt x="572" y="17"/>
                  </a:cubicBezTo>
                  <a:cubicBezTo>
                    <a:pt x="546" y="6"/>
                    <a:pt x="520" y="0"/>
                    <a:pt x="496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4157924" y="2252466"/>
              <a:ext cx="10248" cy="29600"/>
            </a:xfrm>
            <a:custGeom>
              <a:avLst/>
              <a:gdLst/>
              <a:ahLst/>
              <a:cxnLst/>
              <a:rect l="l" t="t" r="r" b="b"/>
              <a:pathLst>
                <a:path w="322" h="930" extrusionOk="0">
                  <a:moveTo>
                    <a:pt x="155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762"/>
                  </a:lnTo>
                  <a:cubicBezTo>
                    <a:pt x="1" y="858"/>
                    <a:pt x="72" y="929"/>
                    <a:pt x="155" y="929"/>
                  </a:cubicBezTo>
                  <a:cubicBezTo>
                    <a:pt x="251" y="929"/>
                    <a:pt x="322" y="858"/>
                    <a:pt x="322" y="762"/>
                  </a:cubicBezTo>
                  <a:lnTo>
                    <a:pt x="322" y="167"/>
                  </a:lnTo>
                  <a:cubicBezTo>
                    <a:pt x="322" y="84"/>
                    <a:pt x="251" y="0"/>
                    <a:pt x="155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4194685" y="2242472"/>
              <a:ext cx="21261" cy="27022"/>
            </a:xfrm>
            <a:custGeom>
              <a:avLst/>
              <a:gdLst/>
              <a:ahLst/>
              <a:cxnLst/>
              <a:rect l="l" t="t" r="r" b="b"/>
              <a:pathLst>
                <a:path w="668" h="849" extrusionOk="0">
                  <a:moveTo>
                    <a:pt x="181" y="0"/>
                  </a:moveTo>
                  <a:cubicBezTo>
                    <a:pt x="155" y="0"/>
                    <a:pt x="130" y="6"/>
                    <a:pt x="108" y="17"/>
                  </a:cubicBezTo>
                  <a:cubicBezTo>
                    <a:pt x="36" y="64"/>
                    <a:pt x="0" y="172"/>
                    <a:pt x="48" y="243"/>
                  </a:cubicBezTo>
                  <a:lnTo>
                    <a:pt x="346" y="767"/>
                  </a:lnTo>
                  <a:cubicBezTo>
                    <a:pt x="378" y="816"/>
                    <a:pt x="428" y="848"/>
                    <a:pt x="487" y="848"/>
                  </a:cubicBezTo>
                  <a:cubicBezTo>
                    <a:pt x="513" y="848"/>
                    <a:pt x="542" y="841"/>
                    <a:pt x="572" y="826"/>
                  </a:cubicBezTo>
                  <a:cubicBezTo>
                    <a:pt x="643" y="779"/>
                    <a:pt x="667" y="672"/>
                    <a:pt x="631" y="600"/>
                  </a:cubicBezTo>
                  <a:lnTo>
                    <a:pt x="334" y="76"/>
                  </a:lnTo>
                  <a:cubicBezTo>
                    <a:pt x="301" y="27"/>
                    <a:pt x="240" y="0"/>
                    <a:pt x="181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4222343" y="2215387"/>
              <a:ext cx="27690" cy="19669"/>
            </a:xfrm>
            <a:custGeom>
              <a:avLst/>
              <a:gdLst/>
              <a:ahLst/>
              <a:cxnLst/>
              <a:rect l="l" t="t" r="r" b="b"/>
              <a:pathLst>
                <a:path w="870" h="618" extrusionOk="0">
                  <a:moveTo>
                    <a:pt x="176" y="1"/>
                  </a:moveTo>
                  <a:cubicBezTo>
                    <a:pt x="118" y="1"/>
                    <a:pt x="57" y="33"/>
                    <a:pt x="24" y="82"/>
                  </a:cubicBezTo>
                  <a:cubicBezTo>
                    <a:pt x="1" y="142"/>
                    <a:pt x="13" y="249"/>
                    <a:pt x="96" y="296"/>
                  </a:cubicBezTo>
                  <a:cubicBezTo>
                    <a:pt x="632" y="594"/>
                    <a:pt x="620" y="618"/>
                    <a:pt x="691" y="618"/>
                  </a:cubicBezTo>
                  <a:cubicBezTo>
                    <a:pt x="751" y="618"/>
                    <a:pt x="798" y="594"/>
                    <a:pt x="834" y="546"/>
                  </a:cubicBezTo>
                  <a:cubicBezTo>
                    <a:pt x="870" y="475"/>
                    <a:pt x="846" y="368"/>
                    <a:pt x="775" y="320"/>
                  </a:cubicBezTo>
                  <a:lnTo>
                    <a:pt x="251" y="22"/>
                  </a:lnTo>
                  <a:cubicBezTo>
                    <a:pt x="228" y="8"/>
                    <a:pt x="202" y="1"/>
                    <a:pt x="176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4232941" y="2177067"/>
              <a:ext cx="29600" cy="10630"/>
            </a:xfrm>
            <a:custGeom>
              <a:avLst/>
              <a:gdLst/>
              <a:ahLst/>
              <a:cxnLst/>
              <a:rect l="l" t="t" r="r" b="b"/>
              <a:pathLst>
                <a:path w="930" h="334" extrusionOk="0">
                  <a:moveTo>
                    <a:pt x="168" y="0"/>
                  </a:moveTo>
                  <a:cubicBezTo>
                    <a:pt x="72" y="0"/>
                    <a:pt x="1" y="83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763" y="334"/>
                  </a:lnTo>
                  <a:cubicBezTo>
                    <a:pt x="858" y="334"/>
                    <a:pt x="930" y="262"/>
                    <a:pt x="930" y="167"/>
                  </a:cubicBezTo>
                  <a:cubicBezTo>
                    <a:pt x="930" y="83"/>
                    <a:pt x="858" y="0"/>
                    <a:pt x="76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4221579" y="2130694"/>
              <a:ext cx="28454" cy="19478"/>
            </a:xfrm>
            <a:custGeom>
              <a:avLst/>
              <a:gdLst/>
              <a:ahLst/>
              <a:cxnLst/>
              <a:rect l="l" t="t" r="r" b="b"/>
              <a:pathLst>
                <a:path w="894" h="612" extrusionOk="0">
                  <a:moveTo>
                    <a:pt x="706" y="0"/>
                  </a:moveTo>
                  <a:cubicBezTo>
                    <a:pt x="679" y="0"/>
                    <a:pt x="654" y="5"/>
                    <a:pt x="632" y="16"/>
                  </a:cubicBezTo>
                  <a:lnTo>
                    <a:pt x="108" y="314"/>
                  </a:lnTo>
                  <a:cubicBezTo>
                    <a:pt x="37" y="362"/>
                    <a:pt x="1" y="469"/>
                    <a:pt x="48" y="540"/>
                  </a:cubicBezTo>
                  <a:cubicBezTo>
                    <a:pt x="96" y="588"/>
                    <a:pt x="144" y="612"/>
                    <a:pt x="203" y="612"/>
                  </a:cubicBezTo>
                  <a:cubicBezTo>
                    <a:pt x="227" y="612"/>
                    <a:pt x="263" y="612"/>
                    <a:pt x="275" y="600"/>
                  </a:cubicBezTo>
                  <a:lnTo>
                    <a:pt x="799" y="302"/>
                  </a:lnTo>
                  <a:cubicBezTo>
                    <a:pt x="870" y="255"/>
                    <a:pt x="894" y="159"/>
                    <a:pt x="858" y="76"/>
                  </a:cubicBezTo>
                  <a:cubicBezTo>
                    <a:pt x="825" y="27"/>
                    <a:pt x="764" y="0"/>
                    <a:pt x="706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4194685" y="2095652"/>
              <a:ext cx="20879" cy="26862"/>
            </a:xfrm>
            <a:custGeom>
              <a:avLst/>
              <a:gdLst/>
              <a:ahLst/>
              <a:cxnLst/>
              <a:rect l="l" t="t" r="r" b="b"/>
              <a:pathLst>
                <a:path w="656" h="844" extrusionOk="0">
                  <a:moveTo>
                    <a:pt x="479" y="0"/>
                  </a:moveTo>
                  <a:cubicBezTo>
                    <a:pt x="428" y="0"/>
                    <a:pt x="378" y="33"/>
                    <a:pt x="346" y="82"/>
                  </a:cubicBezTo>
                  <a:lnTo>
                    <a:pt x="48" y="606"/>
                  </a:lnTo>
                  <a:cubicBezTo>
                    <a:pt x="0" y="677"/>
                    <a:pt x="36" y="784"/>
                    <a:pt x="108" y="820"/>
                  </a:cubicBezTo>
                  <a:cubicBezTo>
                    <a:pt x="131" y="844"/>
                    <a:pt x="167" y="844"/>
                    <a:pt x="179" y="844"/>
                  </a:cubicBezTo>
                  <a:cubicBezTo>
                    <a:pt x="239" y="844"/>
                    <a:pt x="286" y="808"/>
                    <a:pt x="310" y="760"/>
                  </a:cubicBezTo>
                  <a:lnTo>
                    <a:pt x="608" y="248"/>
                  </a:lnTo>
                  <a:cubicBezTo>
                    <a:pt x="655" y="165"/>
                    <a:pt x="631" y="70"/>
                    <a:pt x="548" y="22"/>
                  </a:cubicBezTo>
                  <a:cubicBezTo>
                    <a:pt x="526" y="7"/>
                    <a:pt x="502" y="0"/>
                    <a:pt x="479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Google Shape;147;p15"/>
          <p:cNvSpPr/>
          <p:nvPr/>
        </p:nvSpPr>
        <p:spPr>
          <a:xfrm>
            <a:off x="5928934" y="2601529"/>
            <a:ext cx="6423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8" name="Google Shape;14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9495" y="2720086"/>
            <a:ext cx="321120" cy="237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6625" y="41955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6"/>
          <p:cNvSpPr/>
          <p:nvPr/>
        </p:nvSpPr>
        <p:spPr>
          <a:xfrm>
            <a:off x="0" y="393291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/>
          <p:cNvSpPr txBox="1"/>
          <p:nvPr/>
        </p:nvSpPr>
        <p:spPr>
          <a:xfrm>
            <a:off x="446400" y="393250"/>
            <a:ext cx="66672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GUT</a:t>
            </a:r>
            <a:endParaRPr sz="22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Ferramenta editável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2195250" y="2601554"/>
            <a:ext cx="6423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139500" y="403140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3769188" y="403140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4132852" y="2601579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60" name="Google Shape;160;p16"/>
          <p:cNvGraphicFramePr/>
          <p:nvPr/>
        </p:nvGraphicFramePr>
        <p:xfrm>
          <a:off x="952500" y="2164700"/>
          <a:ext cx="5655000" cy="7094425"/>
        </p:xfrm>
        <a:graphic>
          <a:graphicData uri="http://schemas.openxmlformats.org/drawingml/2006/table">
            <a:tbl>
              <a:tblPr>
                <a:noFill/>
                <a:tableStyleId>{55393E1A-6F87-4BFA-A33F-E3E5EBB03FF3}</a:tableStyleId>
              </a:tblPr>
              <a:tblGrid>
                <a:gridCol w="188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Gravidade</a:t>
                      </a:r>
                      <a:endParaRPr sz="1600" b="1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Urgência</a:t>
                      </a:r>
                      <a:endParaRPr sz="1600" b="1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Tendência</a:t>
                      </a:r>
                      <a:endParaRPr sz="1600" b="1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1" name="Google Shape;161;p16"/>
          <p:cNvSpPr/>
          <p:nvPr/>
        </p:nvSpPr>
        <p:spPr>
          <a:xfrm>
            <a:off x="2221652" y="2601541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" name="Google Shape;162;p16"/>
          <p:cNvGrpSpPr/>
          <p:nvPr/>
        </p:nvGrpSpPr>
        <p:grpSpPr>
          <a:xfrm>
            <a:off x="2337343" y="2679678"/>
            <a:ext cx="358069" cy="317995"/>
            <a:chOff x="3584280" y="3699191"/>
            <a:chExt cx="358069" cy="317995"/>
          </a:xfrm>
        </p:grpSpPr>
        <p:sp>
          <p:nvSpPr>
            <p:cNvPr id="163" name="Google Shape;163;p16"/>
            <p:cNvSpPr/>
            <p:nvPr/>
          </p:nvSpPr>
          <p:spPr>
            <a:xfrm>
              <a:off x="3584280" y="3699191"/>
              <a:ext cx="358069" cy="317995"/>
            </a:xfrm>
            <a:custGeom>
              <a:avLst/>
              <a:gdLst/>
              <a:ahLst/>
              <a:cxnLst/>
              <a:rect l="l" t="t" r="r" b="b"/>
              <a:pathLst>
                <a:path w="11276" h="10014" extrusionOk="0">
                  <a:moveTo>
                    <a:pt x="5644" y="1"/>
                  </a:moveTo>
                  <a:cubicBezTo>
                    <a:pt x="5203" y="1"/>
                    <a:pt x="4810" y="227"/>
                    <a:pt x="4596" y="620"/>
                  </a:cubicBezTo>
                  <a:lnTo>
                    <a:pt x="822" y="7168"/>
                  </a:lnTo>
                  <a:cubicBezTo>
                    <a:pt x="774" y="7240"/>
                    <a:pt x="798" y="7347"/>
                    <a:pt x="881" y="7395"/>
                  </a:cubicBezTo>
                  <a:cubicBezTo>
                    <a:pt x="903" y="7406"/>
                    <a:pt x="929" y="7411"/>
                    <a:pt x="955" y="7411"/>
                  </a:cubicBezTo>
                  <a:cubicBezTo>
                    <a:pt x="1012" y="7411"/>
                    <a:pt x="1071" y="7384"/>
                    <a:pt x="1096" y="7335"/>
                  </a:cubicBezTo>
                  <a:lnTo>
                    <a:pt x="4882" y="787"/>
                  </a:lnTo>
                  <a:cubicBezTo>
                    <a:pt x="5049" y="513"/>
                    <a:pt x="5322" y="346"/>
                    <a:pt x="5644" y="346"/>
                  </a:cubicBezTo>
                  <a:cubicBezTo>
                    <a:pt x="5953" y="346"/>
                    <a:pt x="6239" y="513"/>
                    <a:pt x="6394" y="787"/>
                  </a:cubicBezTo>
                  <a:lnTo>
                    <a:pt x="10775" y="8359"/>
                  </a:lnTo>
                  <a:cubicBezTo>
                    <a:pt x="10942" y="8621"/>
                    <a:pt x="10942" y="8954"/>
                    <a:pt x="10775" y="9240"/>
                  </a:cubicBezTo>
                  <a:cubicBezTo>
                    <a:pt x="10609" y="9502"/>
                    <a:pt x="10323" y="9669"/>
                    <a:pt x="10013" y="9669"/>
                  </a:cubicBezTo>
                  <a:lnTo>
                    <a:pt x="1262" y="9669"/>
                  </a:lnTo>
                  <a:cubicBezTo>
                    <a:pt x="953" y="9669"/>
                    <a:pt x="667" y="9502"/>
                    <a:pt x="500" y="9240"/>
                  </a:cubicBezTo>
                  <a:cubicBezTo>
                    <a:pt x="346" y="8966"/>
                    <a:pt x="346" y="8645"/>
                    <a:pt x="500" y="8359"/>
                  </a:cubicBezTo>
                  <a:lnTo>
                    <a:pt x="774" y="7895"/>
                  </a:lnTo>
                  <a:cubicBezTo>
                    <a:pt x="822" y="7823"/>
                    <a:pt x="786" y="7716"/>
                    <a:pt x="715" y="7668"/>
                  </a:cubicBezTo>
                  <a:cubicBezTo>
                    <a:pt x="693" y="7657"/>
                    <a:pt x="667" y="7652"/>
                    <a:pt x="641" y="7652"/>
                  </a:cubicBezTo>
                  <a:cubicBezTo>
                    <a:pt x="583" y="7652"/>
                    <a:pt x="521" y="7679"/>
                    <a:pt x="488" y="7728"/>
                  </a:cubicBezTo>
                  <a:lnTo>
                    <a:pt x="227" y="8192"/>
                  </a:lnTo>
                  <a:cubicBezTo>
                    <a:pt x="0" y="8561"/>
                    <a:pt x="0" y="9026"/>
                    <a:pt x="227" y="9395"/>
                  </a:cubicBezTo>
                  <a:cubicBezTo>
                    <a:pt x="441" y="9776"/>
                    <a:pt x="834" y="10014"/>
                    <a:pt x="1262" y="10014"/>
                  </a:cubicBezTo>
                  <a:lnTo>
                    <a:pt x="10013" y="10014"/>
                  </a:lnTo>
                  <a:cubicBezTo>
                    <a:pt x="10442" y="10014"/>
                    <a:pt x="10847" y="9788"/>
                    <a:pt x="11061" y="9395"/>
                  </a:cubicBezTo>
                  <a:cubicBezTo>
                    <a:pt x="11276" y="9026"/>
                    <a:pt x="11276" y="8585"/>
                    <a:pt x="11061" y="8192"/>
                  </a:cubicBezTo>
                  <a:lnTo>
                    <a:pt x="6680" y="620"/>
                  </a:lnTo>
                  <a:cubicBezTo>
                    <a:pt x="6453" y="251"/>
                    <a:pt x="6072" y="1"/>
                    <a:pt x="5644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3613400" y="3727167"/>
              <a:ext cx="299831" cy="261661"/>
            </a:xfrm>
            <a:custGeom>
              <a:avLst/>
              <a:gdLst/>
              <a:ahLst/>
              <a:cxnLst/>
              <a:rect l="l" t="t" r="r" b="b"/>
              <a:pathLst>
                <a:path w="9442" h="8240" extrusionOk="0">
                  <a:moveTo>
                    <a:pt x="4727" y="358"/>
                  </a:moveTo>
                  <a:lnTo>
                    <a:pt x="9085" y="7907"/>
                  </a:lnTo>
                  <a:lnTo>
                    <a:pt x="381" y="7907"/>
                  </a:lnTo>
                  <a:lnTo>
                    <a:pt x="4727" y="358"/>
                  </a:lnTo>
                  <a:close/>
                  <a:moveTo>
                    <a:pt x="4727" y="1"/>
                  </a:moveTo>
                  <a:cubicBezTo>
                    <a:pt x="4608" y="1"/>
                    <a:pt x="4501" y="60"/>
                    <a:pt x="4441" y="168"/>
                  </a:cubicBezTo>
                  <a:lnTo>
                    <a:pt x="60" y="7740"/>
                  </a:lnTo>
                  <a:cubicBezTo>
                    <a:pt x="0" y="7847"/>
                    <a:pt x="0" y="7966"/>
                    <a:pt x="60" y="8073"/>
                  </a:cubicBezTo>
                  <a:cubicBezTo>
                    <a:pt x="119" y="8192"/>
                    <a:pt x="226" y="8240"/>
                    <a:pt x="345" y="8240"/>
                  </a:cubicBezTo>
                  <a:lnTo>
                    <a:pt x="9096" y="8240"/>
                  </a:lnTo>
                  <a:cubicBezTo>
                    <a:pt x="9216" y="8240"/>
                    <a:pt x="9323" y="8180"/>
                    <a:pt x="9382" y="8073"/>
                  </a:cubicBezTo>
                  <a:cubicBezTo>
                    <a:pt x="9442" y="7966"/>
                    <a:pt x="9442" y="7847"/>
                    <a:pt x="9382" y="7740"/>
                  </a:cubicBezTo>
                  <a:lnTo>
                    <a:pt x="5001" y="168"/>
                  </a:lnTo>
                  <a:cubicBezTo>
                    <a:pt x="4941" y="60"/>
                    <a:pt x="4846" y="1"/>
                    <a:pt x="4727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6"/>
            <p:cNvSpPr/>
            <p:nvPr/>
          </p:nvSpPr>
          <p:spPr>
            <a:xfrm>
              <a:off x="3735879" y="3910171"/>
              <a:ext cx="54873" cy="54841"/>
            </a:xfrm>
            <a:custGeom>
              <a:avLst/>
              <a:gdLst/>
              <a:ahLst/>
              <a:cxnLst/>
              <a:rect l="l" t="t" r="r" b="b"/>
              <a:pathLst>
                <a:path w="1728" h="1727" extrusionOk="0">
                  <a:moveTo>
                    <a:pt x="870" y="322"/>
                  </a:moveTo>
                  <a:cubicBezTo>
                    <a:pt x="1168" y="322"/>
                    <a:pt x="1406" y="572"/>
                    <a:pt x="1406" y="870"/>
                  </a:cubicBezTo>
                  <a:cubicBezTo>
                    <a:pt x="1406" y="1167"/>
                    <a:pt x="1168" y="1405"/>
                    <a:pt x="870" y="1405"/>
                  </a:cubicBezTo>
                  <a:cubicBezTo>
                    <a:pt x="572" y="1405"/>
                    <a:pt x="334" y="1167"/>
                    <a:pt x="334" y="870"/>
                  </a:cubicBezTo>
                  <a:cubicBezTo>
                    <a:pt x="334" y="572"/>
                    <a:pt x="572" y="322"/>
                    <a:pt x="870" y="322"/>
                  </a:cubicBezTo>
                  <a:close/>
                  <a:moveTo>
                    <a:pt x="870" y="0"/>
                  </a:moveTo>
                  <a:cubicBezTo>
                    <a:pt x="394" y="0"/>
                    <a:pt x="1" y="393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3"/>
                    <a:pt x="1346" y="0"/>
                    <a:pt x="870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6"/>
            <p:cNvSpPr/>
            <p:nvPr/>
          </p:nvSpPr>
          <p:spPr>
            <a:xfrm>
              <a:off x="3738896" y="3788422"/>
              <a:ext cx="49188" cy="114604"/>
            </a:xfrm>
            <a:custGeom>
              <a:avLst/>
              <a:gdLst/>
              <a:ahLst/>
              <a:cxnLst/>
              <a:rect l="l" t="t" r="r" b="b"/>
              <a:pathLst>
                <a:path w="1549" h="3609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lnTo>
                    <a:pt x="1" y="3037"/>
                  </a:lnTo>
                  <a:cubicBezTo>
                    <a:pt x="1" y="3346"/>
                    <a:pt x="263" y="3608"/>
                    <a:pt x="572" y="3608"/>
                  </a:cubicBezTo>
                  <a:lnTo>
                    <a:pt x="965" y="3608"/>
                  </a:lnTo>
                  <a:cubicBezTo>
                    <a:pt x="1275" y="3608"/>
                    <a:pt x="1549" y="3358"/>
                    <a:pt x="1549" y="3037"/>
                  </a:cubicBezTo>
                  <a:lnTo>
                    <a:pt x="1549" y="1560"/>
                  </a:lnTo>
                  <a:cubicBezTo>
                    <a:pt x="1549" y="1465"/>
                    <a:pt x="1465" y="1394"/>
                    <a:pt x="1382" y="1394"/>
                  </a:cubicBezTo>
                  <a:cubicBezTo>
                    <a:pt x="1287" y="1394"/>
                    <a:pt x="1215" y="1465"/>
                    <a:pt x="1215" y="1560"/>
                  </a:cubicBezTo>
                  <a:lnTo>
                    <a:pt x="1215" y="3037"/>
                  </a:lnTo>
                  <a:cubicBezTo>
                    <a:pt x="1215" y="3168"/>
                    <a:pt x="1108" y="3275"/>
                    <a:pt x="977" y="3275"/>
                  </a:cubicBezTo>
                  <a:lnTo>
                    <a:pt x="584" y="3275"/>
                  </a:lnTo>
                  <a:cubicBezTo>
                    <a:pt x="453" y="3275"/>
                    <a:pt x="346" y="3168"/>
                    <a:pt x="346" y="3037"/>
                  </a:cubicBezTo>
                  <a:lnTo>
                    <a:pt x="346" y="572"/>
                  </a:lnTo>
                  <a:cubicBezTo>
                    <a:pt x="346" y="441"/>
                    <a:pt x="453" y="334"/>
                    <a:pt x="584" y="334"/>
                  </a:cubicBezTo>
                  <a:lnTo>
                    <a:pt x="977" y="334"/>
                  </a:lnTo>
                  <a:cubicBezTo>
                    <a:pt x="1108" y="334"/>
                    <a:pt x="1215" y="441"/>
                    <a:pt x="1215" y="572"/>
                  </a:cubicBezTo>
                  <a:lnTo>
                    <a:pt x="1215" y="906"/>
                  </a:lnTo>
                  <a:cubicBezTo>
                    <a:pt x="1215" y="989"/>
                    <a:pt x="1287" y="1072"/>
                    <a:pt x="1382" y="1072"/>
                  </a:cubicBezTo>
                  <a:cubicBezTo>
                    <a:pt x="1465" y="1072"/>
                    <a:pt x="1549" y="989"/>
                    <a:pt x="1549" y="906"/>
                  </a:cubicBezTo>
                  <a:lnTo>
                    <a:pt x="1549" y="572"/>
                  </a:lnTo>
                  <a:cubicBezTo>
                    <a:pt x="1549" y="263"/>
                    <a:pt x="1287" y="1"/>
                    <a:pt x="96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16"/>
          <p:cNvSpPr/>
          <p:nvPr/>
        </p:nvSpPr>
        <p:spPr>
          <a:xfrm>
            <a:off x="4132852" y="2601516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" name="Google Shape;168;p16"/>
          <p:cNvGrpSpPr/>
          <p:nvPr/>
        </p:nvGrpSpPr>
        <p:grpSpPr>
          <a:xfrm>
            <a:off x="4248578" y="2640635"/>
            <a:ext cx="358040" cy="396098"/>
            <a:chOff x="3979435" y="1976585"/>
            <a:chExt cx="345265" cy="349848"/>
          </a:xfrm>
        </p:grpSpPr>
        <p:sp>
          <p:nvSpPr>
            <p:cNvPr id="169" name="Google Shape;169;p16"/>
            <p:cNvSpPr/>
            <p:nvPr/>
          </p:nvSpPr>
          <p:spPr>
            <a:xfrm>
              <a:off x="3979435" y="1976585"/>
              <a:ext cx="345265" cy="349848"/>
            </a:xfrm>
            <a:custGeom>
              <a:avLst/>
              <a:gdLst/>
              <a:ahLst/>
              <a:cxnLst/>
              <a:rect l="l" t="t" r="r" b="b"/>
              <a:pathLst>
                <a:path w="10848" h="10992" extrusionOk="0">
                  <a:moveTo>
                    <a:pt x="6632" y="322"/>
                  </a:moveTo>
                  <a:cubicBezTo>
                    <a:pt x="6859" y="322"/>
                    <a:pt x="7013" y="501"/>
                    <a:pt x="7013" y="715"/>
                  </a:cubicBezTo>
                  <a:cubicBezTo>
                    <a:pt x="7013" y="929"/>
                    <a:pt x="6835" y="1096"/>
                    <a:pt x="6632" y="1096"/>
                  </a:cubicBezTo>
                  <a:lnTo>
                    <a:pt x="4906" y="1096"/>
                  </a:lnTo>
                  <a:cubicBezTo>
                    <a:pt x="4680" y="1096"/>
                    <a:pt x="4513" y="918"/>
                    <a:pt x="4513" y="715"/>
                  </a:cubicBezTo>
                  <a:cubicBezTo>
                    <a:pt x="4513" y="489"/>
                    <a:pt x="4692" y="322"/>
                    <a:pt x="4906" y="322"/>
                  </a:cubicBezTo>
                  <a:close/>
                  <a:moveTo>
                    <a:pt x="5966" y="1429"/>
                  </a:moveTo>
                  <a:lnTo>
                    <a:pt x="5966" y="1965"/>
                  </a:lnTo>
                  <a:lnTo>
                    <a:pt x="5561" y="1965"/>
                  </a:lnTo>
                  <a:lnTo>
                    <a:pt x="5561" y="1429"/>
                  </a:lnTo>
                  <a:close/>
                  <a:moveTo>
                    <a:pt x="5775" y="2289"/>
                  </a:moveTo>
                  <a:cubicBezTo>
                    <a:pt x="6988" y="2289"/>
                    <a:pt x="8193" y="2825"/>
                    <a:pt x="9026" y="3835"/>
                  </a:cubicBezTo>
                  <a:cubicBezTo>
                    <a:pt x="10466" y="5620"/>
                    <a:pt x="10204" y="8276"/>
                    <a:pt x="8407" y="9728"/>
                  </a:cubicBezTo>
                  <a:cubicBezTo>
                    <a:pt x="7623" y="10362"/>
                    <a:pt x="6686" y="10670"/>
                    <a:pt x="5757" y="10670"/>
                  </a:cubicBezTo>
                  <a:cubicBezTo>
                    <a:pt x="4540" y="10670"/>
                    <a:pt x="3337" y="10141"/>
                    <a:pt x="2513" y="9121"/>
                  </a:cubicBezTo>
                  <a:cubicBezTo>
                    <a:pt x="429" y="6561"/>
                    <a:pt x="2001" y="2715"/>
                    <a:pt x="5251" y="2322"/>
                  </a:cubicBezTo>
                  <a:cubicBezTo>
                    <a:pt x="5425" y="2300"/>
                    <a:pt x="5601" y="2289"/>
                    <a:pt x="5775" y="2289"/>
                  </a:cubicBezTo>
                  <a:close/>
                  <a:moveTo>
                    <a:pt x="4906" y="1"/>
                  </a:moveTo>
                  <a:cubicBezTo>
                    <a:pt x="4501" y="1"/>
                    <a:pt x="4192" y="322"/>
                    <a:pt x="4192" y="715"/>
                  </a:cubicBezTo>
                  <a:cubicBezTo>
                    <a:pt x="4192" y="1108"/>
                    <a:pt x="4513" y="1429"/>
                    <a:pt x="4906" y="1429"/>
                  </a:cubicBezTo>
                  <a:lnTo>
                    <a:pt x="5239" y="1429"/>
                  </a:lnTo>
                  <a:lnTo>
                    <a:pt x="5239" y="1989"/>
                  </a:lnTo>
                  <a:cubicBezTo>
                    <a:pt x="1727" y="2394"/>
                    <a:pt x="1" y="6561"/>
                    <a:pt x="2263" y="9323"/>
                  </a:cubicBezTo>
                  <a:cubicBezTo>
                    <a:pt x="3160" y="10423"/>
                    <a:pt x="4463" y="10991"/>
                    <a:pt x="5774" y="10991"/>
                  </a:cubicBezTo>
                  <a:cubicBezTo>
                    <a:pt x="6777" y="10991"/>
                    <a:pt x="7785" y="10659"/>
                    <a:pt x="8621" y="9978"/>
                  </a:cubicBezTo>
                  <a:cubicBezTo>
                    <a:pt x="10550" y="8407"/>
                    <a:pt x="10847" y="5549"/>
                    <a:pt x="9264" y="3632"/>
                  </a:cubicBezTo>
                  <a:cubicBezTo>
                    <a:pt x="8490" y="2680"/>
                    <a:pt x="7406" y="2120"/>
                    <a:pt x="6287" y="1989"/>
                  </a:cubicBezTo>
                  <a:lnTo>
                    <a:pt x="6287" y="1429"/>
                  </a:lnTo>
                  <a:lnTo>
                    <a:pt x="6632" y="1429"/>
                  </a:lnTo>
                  <a:cubicBezTo>
                    <a:pt x="7037" y="1429"/>
                    <a:pt x="7347" y="1096"/>
                    <a:pt x="7347" y="715"/>
                  </a:cubicBezTo>
                  <a:cubicBezTo>
                    <a:pt x="7347" y="310"/>
                    <a:pt x="7013" y="1"/>
                    <a:pt x="6632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4044236" y="2176685"/>
              <a:ext cx="144783" cy="123077"/>
            </a:xfrm>
            <a:custGeom>
              <a:avLst/>
              <a:gdLst/>
              <a:ahLst/>
              <a:cxnLst/>
              <a:rect l="l" t="t" r="r" b="b"/>
              <a:pathLst>
                <a:path w="4549" h="3867" extrusionOk="0">
                  <a:moveTo>
                    <a:pt x="203" y="0"/>
                  </a:moveTo>
                  <a:cubicBezTo>
                    <a:pt x="108" y="0"/>
                    <a:pt x="36" y="84"/>
                    <a:pt x="36" y="167"/>
                  </a:cubicBezTo>
                  <a:cubicBezTo>
                    <a:pt x="36" y="215"/>
                    <a:pt x="1" y="977"/>
                    <a:pt x="405" y="1822"/>
                  </a:cubicBezTo>
                  <a:cubicBezTo>
                    <a:pt x="667" y="2346"/>
                    <a:pt x="1048" y="2798"/>
                    <a:pt x="1525" y="3143"/>
                  </a:cubicBezTo>
                  <a:cubicBezTo>
                    <a:pt x="2186" y="3633"/>
                    <a:pt x="2944" y="3867"/>
                    <a:pt x="3694" y="3867"/>
                  </a:cubicBezTo>
                  <a:cubicBezTo>
                    <a:pt x="3929" y="3867"/>
                    <a:pt x="4164" y="3844"/>
                    <a:pt x="4394" y="3798"/>
                  </a:cubicBezTo>
                  <a:cubicBezTo>
                    <a:pt x="4489" y="3786"/>
                    <a:pt x="4549" y="3691"/>
                    <a:pt x="4537" y="3608"/>
                  </a:cubicBezTo>
                  <a:cubicBezTo>
                    <a:pt x="4526" y="3543"/>
                    <a:pt x="4446" y="3487"/>
                    <a:pt x="4368" y="3487"/>
                  </a:cubicBezTo>
                  <a:cubicBezTo>
                    <a:pt x="4361" y="3487"/>
                    <a:pt x="4354" y="3488"/>
                    <a:pt x="4346" y="3489"/>
                  </a:cubicBezTo>
                  <a:cubicBezTo>
                    <a:pt x="4139" y="3526"/>
                    <a:pt x="3932" y="3545"/>
                    <a:pt x="3725" y="3545"/>
                  </a:cubicBezTo>
                  <a:cubicBezTo>
                    <a:pt x="3018" y="3545"/>
                    <a:pt x="2326" y="3324"/>
                    <a:pt x="1727" y="2882"/>
                  </a:cubicBezTo>
                  <a:cubicBezTo>
                    <a:pt x="275" y="1810"/>
                    <a:pt x="370" y="167"/>
                    <a:pt x="370" y="167"/>
                  </a:cubicBezTo>
                  <a:cubicBezTo>
                    <a:pt x="370" y="84"/>
                    <a:pt x="298" y="0"/>
                    <a:pt x="20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4046910" y="2065957"/>
              <a:ext cx="204269" cy="100893"/>
            </a:xfrm>
            <a:custGeom>
              <a:avLst/>
              <a:gdLst/>
              <a:ahLst/>
              <a:cxnLst/>
              <a:rect l="l" t="t" r="r" b="b"/>
              <a:pathLst>
                <a:path w="6418" h="3170" extrusionOk="0">
                  <a:moveTo>
                    <a:pt x="3655" y="1"/>
                  </a:moveTo>
                  <a:cubicBezTo>
                    <a:pt x="1971" y="1"/>
                    <a:pt x="367" y="1170"/>
                    <a:pt x="12" y="3003"/>
                  </a:cubicBezTo>
                  <a:cubicBezTo>
                    <a:pt x="0" y="3086"/>
                    <a:pt x="71" y="3170"/>
                    <a:pt x="179" y="3170"/>
                  </a:cubicBezTo>
                  <a:cubicBezTo>
                    <a:pt x="250" y="3170"/>
                    <a:pt x="333" y="3110"/>
                    <a:pt x="345" y="3039"/>
                  </a:cubicBezTo>
                  <a:cubicBezTo>
                    <a:pt x="667" y="1358"/>
                    <a:pt x="2122" y="299"/>
                    <a:pt x="3652" y="299"/>
                  </a:cubicBezTo>
                  <a:cubicBezTo>
                    <a:pt x="4332" y="299"/>
                    <a:pt x="5027" y="509"/>
                    <a:pt x="5644" y="967"/>
                  </a:cubicBezTo>
                  <a:cubicBezTo>
                    <a:pt x="5822" y="1098"/>
                    <a:pt x="5965" y="1241"/>
                    <a:pt x="6120" y="1396"/>
                  </a:cubicBezTo>
                  <a:cubicBezTo>
                    <a:pt x="6155" y="1431"/>
                    <a:pt x="6208" y="1454"/>
                    <a:pt x="6257" y="1454"/>
                  </a:cubicBezTo>
                  <a:cubicBezTo>
                    <a:pt x="6290" y="1454"/>
                    <a:pt x="6322" y="1443"/>
                    <a:pt x="6346" y="1419"/>
                  </a:cubicBezTo>
                  <a:cubicBezTo>
                    <a:pt x="6406" y="1360"/>
                    <a:pt x="6417" y="1253"/>
                    <a:pt x="6358" y="1193"/>
                  </a:cubicBezTo>
                  <a:cubicBezTo>
                    <a:pt x="6191" y="1027"/>
                    <a:pt x="6025" y="860"/>
                    <a:pt x="5834" y="729"/>
                  </a:cubicBezTo>
                  <a:cubicBezTo>
                    <a:pt x="5159" y="229"/>
                    <a:pt x="4399" y="1"/>
                    <a:pt x="365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6"/>
            <p:cNvSpPr/>
            <p:nvPr/>
          </p:nvSpPr>
          <p:spPr>
            <a:xfrm>
              <a:off x="4195735" y="2118027"/>
              <a:ext cx="84247" cy="174224"/>
            </a:xfrm>
            <a:custGeom>
              <a:avLst/>
              <a:gdLst/>
              <a:ahLst/>
              <a:cxnLst/>
              <a:rect l="l" t="t" r="r" b="b"/>
              <a:pathLst>
                <a:path w="2647" h="5474" extrusionOk="0">
                  <a:moveTo>
                    <a:pt x="1952" y="0"/>
                  </a:moveTo>
                  <a:cubicBezTo>
                    <a:pt x="1920" y="0"/>
                    <a:pt x="1888" y="11"/>
                    <a:pt x="1861" y="33"/>
                  </a:cubicBezTo>
                  <a:cubicBezTo>
                    <a:pt x="1789" y="81"/>
                    <a:pt x="1753" y="176"/>
                    <a:pt x="1813" y="260"/>
                  </a:cubicBezTo>
                  <a:cubicBezTo>
                    <a:pt x="2158" y="795"/>
                    <a:pt x="2325" y="1403"/>
                    <a:pt x="2325" y="2046"/>
                  </a:cubicBezTo>
                  <a:cubicBezTo>
                    <a:pt x="2325" y="3451"/>
                    <a:pt x="1432" y="4689"/>
                    <a:pt x="182" y="5165"/>
                  </a:cubicBezTo>
                  <a:cubicBezTo>
                    <a:pt x="1" y="5229"/>
                    <a:pt x="67" y="5474"/>
                    <a:pt x="237" y="5474"/>
                  </a:cubicBezTo>
                  <a:cubicBezTo>
                    <a:pt x="257" y="5474"/>
                    <a:pt x="278" y="5470"/>
                    <a:pt x="301" y="5463"/>
                  </a:cubicBezTo>
                  <a:cubicBezTo>
                    <a:pt x="1682" y="4927"/>
                    <a:pt x="2646" y="3593"/>
                    <a:pt x="2646" y="2022"/>
                  </a:cubicBezTo>
                  <a:cubicBezTo>
                    <a:pt x="2646" y="1343"/>
                    <a:pt x="2456" y="653"/>
                    <a:pt x="2087" y="81"/>
                  </a:cubicBezTo>
                  <a:cubicBezTo>
                    <a:pt x="2057" y="29"/>
                    <a:pt x="2004" y="0"/>
                    <a:pt x="1952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4109037" y="2161153"/>
              <a:ext cx="81510" cy="55348"/>
            </a:xfrm>
            <a:custGeom>
              <a:avLst/>
              <a:gdLst/>
              <a:ahLst/>
              <a:cxnLst/>
              <a:rect l="l" t="t" r="r" b="b"/>
              <a:pathLst>
                <a:path w="2561" h="1739" extrusionOk="0">
                  <a:moveTo>
                    <a:pt x="1691" y="333"/>
                  </a:moveTo>
                  <a:cubicBezTo>
                    <a:pt x="1965" y="333"/>
                    <a:pt x="2144" y="655"/>
                    <a:pt x="1965" y="881"/>
                  </a:cubicBezTo>
                  <a:cubicBezTo>
                    <a:pt x="1900" y="968"/>
                    <a:pt x="1790" y="1020"/>
                    <a:pt x="1682" y="1020"/>
                  </a:cubicBezTo>
                  <a:cubicBezTo>
                    <a:pt x="1613" y="1020"/>
                    <a:pt x="1545" y="999"/>
                    <a:pt x="1489" y="953"/>
                  </a:cubicBezTo>
                  <a:cubicBezTo>
                    <a:pt x="1215" y="762"/>
                    <a:pt x="1370" y="333"/>
                    <a:pt x="1691" y="333"/>
                  </a:cubicBezTo>
                  <a:close/>
                  <a:moveTo>
                    <a:pt x="1691" y="0"/>
                  </a:moveTo>
                  <a:cubicBezTo>
                    <a:pt x="1584" y="0"/>
                    <a:pt x="1334" y="36"/>
                    <a:pt x="1156" y="274"/>
                  </a:cubicBezTo>
                  <a:cubicBezTo>
                    <a:pt x="1025" y="453"/>
                    <a:pt x="989" y="655"/>
                    <a:pt x="1048" y="845"/>
                  </a:cubicBezTo>
                  <a:lnTo>
                    <a:pt x="132" y="1441"/>
                  </a:lnTo>
                  <a:cubicBezTo>
                    <a:pt x="1" y="1536"/>
                    <a:pt x="60" y="1738"/>
                    <a:pt x="215" y="1738"/>
                  </a:cubicBezTo>
                  <a:cubicBezTo>
                    <a:pt x="310" y="1738"/>
                    <a:pt x="263" y="1726"/>
                    <a:pt x="1215" y="1131"/>
                  </a:cubicBezTo>
                  <a:cubicBezTo>
                    <a:pt x="1347" y="1275"/>
                    <a:pt x="1521" y="1344"/>
                    <a:pt x="1693" y="1344"/>
                  </a:cubicBezTo>
                  <a:cubicBezTo>
                    <a:pt x="1893" y="1344"/>
                    <a:pt x="2093" y="1251"/>
                    <a:pt x="2227" y="1072"/>
                  </a:cubicBezTo>
                  <a:cubicBezTo>
                    <a:pt x="2560" y="631"/>
                    <a:pt x="2251" y="0"/>
                    <a:pt x="1691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4157160" y="2083080"/>
              <a:ext cx="10662" cy="29218"/>
            </a:xfrm>
            <a:custGeom>
              <a:avLst/>
              <a:gdLst/>
              <a:ahLst/>
              <a:cxnLst/>
              <a:rect l="l" t="t" r="r" b="b"/>
              <a:pathLst>
                <a:path w="335" h="918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762"/>
                  </a:lnTo>
                  <a:cubicBezTo>
                    <a:pt x="1" y="846"/>
                    <a:pt x="72" y="917"/>
                    <a:pt x="167" y="917"/>
                  </a:cubicBezTo>
                  <a:cubicBezTo>
                    <a:pt x="275" y="917"/>
                    <a:pt x="334" y="846"/>
                    <a:pt x="334" y="762"/>
                  </a:cubicBezTo>
                  <a:lnTo>
                    <a:pt x="334" y="167"/>
                  </a:lnTo>
                  <a:cubicBezTo>
                    <a:pt x="334" y="72"/>
                    <a:pt x="263" y="0"/>
                    <a:pt x="167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4109419" y="2096034"/>
              <a:ext cx="21261" cy="26862"/>
            </a:xfrm>
            <a:custGeom>
              <a:avLst/>
              <a:gdLst/>
              <a:ahLst/>
              <a:cxnLst/>
              <a:rect l="l" t="t" r="r" b="b"/>
              <a:pathLst>
                <a:path w="668" h="844" extrusionOk="0">
                  <a:moveTo>
                    <a:pt x="183" y="0"/>
                  </a:moveTo>
                  <a:cubicBezTo>
                    <a:pt x="156" y="0"/>
                    <a:pt x="130" y="7"/>
                    <a:pt x="108" y="22"/>
                  </a:cubicBezTo>
                  <a:cubicBezTo>
                    <a:pt x="36" y="70"/>
                    <a:pt x="1" y="177"/>
                    <a:pt x="48" y="248"/>
                  </a:cubicBezTo>
                  <a:lnTo>
                    <a:pt x="346" y="772"/>
                  </a:lnTo>
                  <a:cubicBezTo>
                    <a:pt x="393" y="808"/>
                    <a:pt x="429" y="844"/>
                    <a:pt x="489" y="844"/>
                  </a:cubicBezTo>
                  <a:cubicBezTo>
                    <a:pt x="524" y="844"/>
                    <a:pt x="548" y="844"/>
                    <a:pt x="572" y="832"/>
                  </a:cubicBezTo>
                  <a:cubicBezTo>
                    <a:pt x="643" y="784"/>
                    <a:pt x="667" y="677"/>
                    <a:pt x="632" y="605"/>
                  </a:cubicBezTo>
                  <a:lnTo>
                    <a:pt x="334" y="82"/>
                  </a:lnTo>
                  <a:cubicBezTo>
                    <a:pt x="301" y="33"/>
                    <a:pt x="241" y="0"/>
                    <a:pt x="18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4074950" y="2130121"/>
              <a:ext cx="28454" cy="19669"/>
            </a:xfrm>
            <a:custGeom>
              <a:avLst/>
              <a:gdLst/>
              <a:ahLst/>
              <a:cxnLst/>
              <a:rect l="l" t="t" r="r" b="b"/>
              <a:pathLst>
                <a:path w="894" h="618" extrusionOk="0">
                  <a:moveTo>
                    <a:pt x="188" y="1"/>
                  </a:moveTo>
                  <a:cubicBezTo>
                    <a:pt x="130" y="1"/>
                    <a:pt x="72" y="33"/>
                    <a:pt x="48" y="82"/>
                  </a:cubicBezTo>
                  <a:cubicBezTo>
                    <a:pt x="0" y="154"/>
                    <a:pt x="24" y="261"/>
                    <a:pt x="107" y="308"/>
                  </a:cubicBezTo>
                  <a:lnTo>
                    <a:pt x="619" y="606"/>
                  </a:lnTo>
                  <a:cubicBezTo>
                    <a:pt x="655" y="618"/>
                    <a:pt x="679" y="618"/>
                    <a:pt x="703" y="618"/>
                  </a:cubicBezTo>
                  <a:cubicBezTo>
                    <a:pt x="762" y="618"/>
                    <a:pt x="798" y="594"/>
                    <a:pt x="834" y="546"/>
                  </a:cubicBezTo>
                  <a:cubicBezTo>
                    <a:pt x="893" y="475"/>
                    <a:pt x="881" y="368"/>
                    <a:pt x="786" y="320"/>
                  </a:cubicBezTo>
                  <a:lnTo>
                    <a:pt x="262" y="23"/>
                  </a:lnTo>
                  <a:cubicBezTo>
                    <a:pt x="240" y="8"/>
                    <a:pt x="214" y="1"/>
                    <a:pt x="188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4063555" y="2177067"/>
              <a:ext cx="29218" cy="10630"/>
            </a:xfrm>
            <a:custGeom>
              <a:avLst/>
              <a:gdLst/>
              <a:ahLst/>
              <a:cxnLst/>
              <a:rect l="l" t="t" r="r" b="b"/>
              <a:pathLst>
                <a:path w="918" h="334" extrusionOk="0">
                  <a:moveTo>
                    <a:pt x="168" y="0"/>
                  </a:moveTo>
                  <a:cubicBezTo>
                    <a:pt x="72" y="0"/>
                    <a:pt x="1" y="83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763" y="334"/>
                  </a:lnTo>
                  <a:cubicBezTo>
                    <a:pt x="846" y="334"/>
                    <a:pt x="918" y="262"/>
                    <a:pt x="918" y="167"/>
                  </a:cubicBezTo>
                  <a:cubicBezTo>
                    <a:pt x="918" y="83"/>
                    <a:pt x="846" y="0"/>
                    <a:pt x="76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4073804" y="2215005"/>
              <a:ext cx="29600" cy="20051"/>
            </a:xfrm>
            <a:custGeom>
              <a:avLst/>
              <a:gdLst/>
              <a:ahLst/>
              <a:cxnLst/>
              <a:rect l="l" t="t" r="r" b="b"/>
              <a:pathLst>
                <a:path w="930" h="630" extrusionOk="0">
                  <a:moveTo>
                    <a:pt x="735" y="1"/>
                  </a:moveTo>
                  <a:cubicBezTo>
                    <a:pt x="709" y="1"/>
                    <a:pt x="681" y="8"/>
                    <a:pt x="655" y="23"/>
                  </a:cubicBezTo>
                  <a:lnTo>
                    <a:pt x="143" y="320"/>
                  </a:lnTo>
                  <a:cubicBezTo>
                    <a:pt x="0" y="404"/>
                    <a:pt x="60" y="630"/>
                    <a:pt x="227" y="630"/>
                  </a:cubicBezTo>
                  <a:cubicBezTo>
                    <a:pt x="298" y="630"/>
                    <a:pt x="298" y="606"/>
                    <a:pt x="822" y="308"/>
                  </a:cubicBezTo>
                  <a:cubicBezTo>
                    <a:pt x="893" y="261"/>
                    <a:pt x="929" y="154"/>
                    <a:pt x="881" y="82"/>
                  </a:cubicBezTo>
                  <a:cubicBezTo>
                    <a:pt x="849" y="33"/>
                    <a:pt x="794" y="1"/>
                    <a:pt x="73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4109419" y="2242472"/>
              <a:ext cx="21261" cy="26703"/>
            </a:xfrm>
            <a:custGeom>
              <a:avLst/>
              <a:gdLst/>
              <a:ahLst/>
              <a:cxnLst/>
              <a:rect l="l" t="t" r="r" b="b"/>
              <a:pathLst>
                <a:path w="668" h="839" extrusionOk="0">
                  <a:moveTo>
                    <a:pt x="496" y="0"/>
                  </a:moveTo>
                  <a:cubicBezTo>
                    <a:pt x="441" y="0"/>
                    <a:pt x="391" y="27"/>
                    <a:pt x="358" y="76"/>
                  </a:cubicBezTo>
                  <a:lnTo>
                    <a:pt x="60" y="600"/>
                  </a:lnTo>
                  <a:cubicBezTo>
                    <a:pt x="1" y="707"/>
                    <a:pt x="72" y="838"/>
                    <a:pt x="191" y="838"/>
                  </a:cubicBezTo>
                  <a:cubicBezTo>
                    <a:pt x="251" y="838"/>
                    <a:pt x="298" y="815"/>
                    <a:pt x="334" y="767"/>
                  </a:cubicBezTo>
                  <a:lnTo>
                    <a:pt x="632" y="243"/>
                  </a:lnTo>
                  <a:cubicBezTo>
                    <a:pt x="667" y="172"/>
                    <a:pt x="643" y="64"/>
                    <a:pt x="572" y="17"/>
                  </a:cubicBezTo>
                  <a:cubicBezTo>
                    <a:pt x="546" y="6"/>
                    <a:pt x="520" y="0"/>
                    <a:pt x="496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4157924" y="2252466"/>
              <a:ext cx="10248" cy="29600"/>
            </a:xfrm>
            <a:custGeom>
              <a:avLst/>
              <a:gdLst/>
              <a:ahLst/>
              <a:cxnLst/>
              <a:rect l="l" t="t" r="r" b="b"/>
              <a:pathLst>
                <a:path w="322" h="930" extrusionOk="0">
                  <a:moveTo>
                    <a:pt x="155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762"/>
                  </a:lnTo>
                  <a:cubicBezTo>
                    <a:pt x="1" y="858"/>
                    <a:pt x="72" y="929"/>
                    <a:pt x="155" y="929"/>
                  </a:cubicBezTo>
                  <a:cubicBezTo>
                    <a:pt x="251" y="929"/>
                    <a:pt x="322" y="858"/>
                    <a:pt x="322" y="762"/>
                  </a:cubicBezTo>
                  <a:lnTo>
                    <a:pt x="322" y="167"/>
                  </a:lnTo>
                  <a:cubicBezTo>
                    <a:pt x="322" y="84"/>
                    <a:pt x="251" y="0"/>
                    <a:pt x="155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6"/>
            <p:cNvSpPr/>
            <p:nvPr/>
          </p:nvSpPr>
          <p:spPr>
            <a:xfrm>
              <a:off x="4194685" y="2242472"/>
              <a:ext cx="21261" cy="27022"/>
            </a:xfrm>
            <a:custGeom>
              <a:avLst/>
              <a:gdLst/>
              <a:ahLst/>
              <a:cxnLst/>
              <a:rect l="l" t="t" r="r" b="b"/>
              <a:pathLst>
                <a:path w="668" h="849" extrusionOk="0">
                  <a:moveTo>
                    <a:pt x="181" y="0"/>
                  </a:moveTo>
                  <a:cubicBezTo>
                    <a:pt x="155" y="0"/>
                    <a:pt x="130" y="6"/>
                    <a:pt x="108" y="17"/>
                  </a:cubicBezTo>
                  <a:cubicBezTo>
                    <a:pt x="36" y="64"/>
                    <a:pt x="0" y="172"/>
                    <a:pt x="48" y="243"/>
                  </a:cubicBezTo>
                  <a:lnTo>
                    <a:pt x="346" y="767"/>
                  </a:lnTo>
                  <a:cubicBezTo>
                    <a:pt x="378" y="816"/>
                    <a:pt x="428" y="848"/>
                    <a:pt x="487" y="848"/>
                  </a:cubicBezTo>
                  <a:cubicBezTo>
                    <a:pt x="513" y="848"/>
                    <a:pt x="542" y="841"/>
                    <a:pt x="572" y="826"/>
                  </a:cubicBezTo>
                  <a:cubicBezTo>
                    <a:pt x="643" y="779"/>
                    <a:pt x="667" y="672"/>
                    <a:pt x="631" y="600"/>
                  </a:cubicBezTo>
                  <a:lnTo>
                    <a:pt x="334" y="76"/>
                  </a:lnTo>
                  <a:cubicBezTo>
                    <a:pt x="301" y="27"/>
                    <a:pt x="240" y="0"/>
                    <a:pt x="181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4222343" y="2215387"/>
              <a:ext cx="27690" cy="19669"/>
            </a:xfrm>
            <a:custGeom>
              <a:avLst/>
              <a:gdLst/>
              <a:ahLst/>
              <a:cxnLst/>
              <a:rect l="l" t="t" r="r" b="b"/>
              <a:pathLst>
                <a:path w="870" h="618" extrusionOk="0">
                  <a:moveTo>
                    <a:pt x="176" y="1"/>
                  </a:moveTo>
                  <a:cubicBezTo>
                    <a:pt x="118" y="1"/>
                    <a:pt x="57" y="33"/>
                    <a:pt x="24" y="82"/>
                  </a:cubicBezTo>
                  <a:cubicBezTo>
                    <a:pt x="1" y="142"/>
                    <a:pt x="13" y="249"/>
                    <a:pt x="96" y="296"/>
                  </a:cubicBezTo>
                  <a:cubicBezTo>
                    <a:pt x="632" y="594"/>
                    <a:pt x="620" y="618"/>
                    <a:pt x="691" y="618"/>
                  </a:cubicBezTo>
                  <a:cubicBezTo>
                    <a:pt x="751" y="618"/>
                    <a:pt x="798" y="594"/>
                    <a:pt x="834" y="546"/>
                  </a:cubicBezTo>
                  <a:cubicBezTo>
                    <a:pt x="870" y="475"/>
                    <a:pt x="846" y="368"/>
                    <a:pt x="775" y="320"/>
                  </a:cubicBezTo>
                  <a:lnTo>
                    <a:pt x="251" y="22"/>
                  </a:lnTo>
                  <a:cubicBezTo>
                    <a:pt x="228" y="8"/>
                    <a:pt x="202" y="1"/>
                    <a:pt x="176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6"/>
            <p:cNvSpPr/>
            <p:nvPr/>
          </p:nvSpPr>
          <p:spPr>
            <a:xfrm>
              <a:off x="4232941" y="2177067"/>
              <a:ext cx="29600" cy="10630"/>
            </a:xfrm>
            <a:custGeom>
              <a:avLst/>
              <a:gdLst/>
              <a:ahLst/>
              <a:cxnLst/>
              <a:rect l="l" t="t" r="r" b="b"/>
              <a:pathLst>
                <a:path w="930" h="334" extrusionOk="0">
                  <a:moveTo>
                    <a:pt x="168" y="0"/>
                  </a:moveTo>
                  <a:cubicBezTo>
                    <a:pt x="72" y="0"/>
                    <a:pt x="1" y="83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763" y="334"/>
                  </a:lnTo>
                  <a:cubicBezTo>
                    <a:pt x="858" y="334"/>
                    <a:pt x="930" y="262"/>
                    <a:pt x="930" y="167"/>
                  </a:cubicBezTo>
                  <a:cubicBezTo>
                    <a:pt x="930" y="83"/>
                    <a:pt x="858" y="0"/>
                    <a:pt x="76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6"/>
            <p:cNvSpPr/>
            <p:nvPr/>
          </p:nvSpPr>
          <p:spPr>
            <a:xfrm>
              <a:off x="4221579" y="2130694"/>
              <a:ext cx="28454" cy="19478"/>
            </a:xfrm>
            <a:custGeom>
              <a:avLst/>
              <a:gdLst/>
              <a:ahLst/>
              <a:cxnLst/>
              <a:rect l="l" t="t" r="r" b="b"/>
              <a:pathLst>
                <a:path w="894" h="612" extrusionOk="0">
                  <a:moveTo>
                    <a:pt x="706" y="0"/>
                  </a:moveTo>
                  <a:cubicBezTo>
                    <a:pt x="679" y="0"/>
                    <a:pt x="654" y="5"/>
                    <a:pt x="632" y="16"/>
                  </a:cubicBezTo>
                  <a:lnTo>
                    <a:pt x="108" y="314"/>
                  </a:lnTo>
                  <a:cubicBezTo>
                    <a:pt x="37" y="362"/>
                    <a:pt x="1" y="469"/>
                    <a:pt x="48" y="540"/>
                  </a:cubicBezTo>
                  <a:cubicBezTo>
                    <a:pt x="96" y="588"/>
                    <a:pt x="144" y="612"/>
                    <a:pt x="203" y="612"/>
                  </a:cubicBezTo>
                  <a:cubicBezTo>
                    <a:pt x="227" y="612"/>
                    <a:pt x="263" y="612"/>
                    <a:pt x="275" y="600"/>
                  </a:cubicBezTo>
                  <a:lnTo>
                    <a:pt x="799" y="302"/>
                  </a:lnTo>
                  <a:cubicBezTo>
                    <a:pt x="870" y="255"/>
                    <a:pt x="894" y="159"/>
                    <a:pt x="858" y="76"/>
                  </a:cubicBezTo>
                  <a:cubicBezTo>
                    <a:pt x="825" y="27"/>
                    <a:pt x="764" y="0"/>
                    <a:pt x="706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6"/>
            <p:cNvSpPr/>
            <p:nvPr/>
          </p:nvSpPr>
          <p:spPr>
            <a:xfrm>
              <a:off x="4194685" y="2095652"/>
              <a:ext cx="20879" cy="26862"/>
            </a:xfrm>
            <a:custGeom>
              <a:avLst/>
              <a:gdLst/>
              <a:ahLst/>
              <a:cxnLst/>
              <a:rect l="l" t="t" r="r" b="b"/>
              <a:pathLst>
                <a:path w="656" h="844" extrusionOk="0">
                  <a:moveTo>
                    <a:pt x="479" y="0"/>
                  </a:moveTo>
                  <a:cubicBezTo>
                    <a:pt x="428" y="0"/>
                    <a:pt x="378" y="33"/>
                    <a:pt x="346" y="82"/>
                  </a:cubicBezTo>
                  <a:lnTo>
                    <a:pt x="48" y="606"/>
                  </a:lnTo>
                  <a:cubicBezTo>
                    <a:pt x="0" y="677"/>
                    <a:pt x="36" y="784"/>
                    <a:pt x="108" y="820"/>
                  </a:cubicBezTo>
                  <a:cubicBezTo>
                    <a:pt x="131" y="844"/>
                    <a:pt x="167" y="844"/>
                    <a:pt x="179" y="844"/>
                  </a:cubicBezTo>
                  <a:cubicBezTo>
                    <a:pt x="239" y="844"/>
                    <a:pt x="286" y="808"/>
                    <a:pt x="310" y="760"/>
                  </a:cubicBezTo>
                  <a:lnTo>
                    <a:pt x="608" y="248"/>
                  </a:lnTo>
                  <a:cubicBezTo>
                    <a:pt x="655" y="165"/>
                    <a:pt x="631" y="70"/>
                    <a:pt x="548" y="22"/>
                  </a:cubicBezTo>
                  <a:cubicBezTo>
                    <a:pt x="526" y="7"/>
                    <a:pt x="502" y="0"/>
                    <a:pt x="479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6" name="Google Shape;186;p16"/>
          <p:cNvSpPr/>
          <p:nvPr/>
        </p:nvSpPr>
        <p:spPr>
          <a:xfrm>
            <a:off x="5928934" y="2601529"/>
            <a:ext cx="6423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7" name="Google Shape;18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9495" y="2720086"/>
            <a:ext cx="321120" cy="23711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6"/>
          <p:cNvSpPr/>
          <p:nvPr/>
        </p:nvSpPr>
        <p:spPr>
          <a:xfrm>
            <a:off x="1265100" y="32168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9" name="Google Shape;189;p16"/>
          <p:cNvSpPr/>
          <p:nvPr/>
        </p:nvSpPr>
        <p:spPr>
          <a:xfrm>
            <a:off x="4894800" y="32168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0" name="Google Shape;190;p16"/>
          <p:cNvSpPr/>
          <p:nvPr/>
        </p:nvSpPr>
        <p:spPr>
          <a:xfrm>
            <a:off x="3079950" y="32168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p16"/>
          <p:cNvSpPr/>
          <p:nvPr/>
        </p:nvSpPr>
        <p:spPr>
          <a:xfrm>
            <a:off x="3086400" y="442157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2" name="Google Shape;192;p16"/>
          <p:cNvSpPr/>
          <p:nvPr/>
        </p:nvSpPr>
        <p:spPr>
          <a:xfrm>
            <a:off x="1265100" y="4421600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3" name="Google Shape;193;p16"/>
          <p:cNvSpPr/>
          <p:nvPr/>
        </p:nvSpPr>
        <p:spPr>
          <a:xfrm>
            <a:off x="4907700" y="44216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4" name="Google Shape;194;p16"/>
          <p:cNvSpPr/>
          <p:nvPr/>
        </p:nvSpPr>
        <p:spPr>
          <a:xfrm>
            <a:off x="3079950" y="56263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16"/>
          <p:cNvSpPr/>
          <p:nvPr/>
        </p:nvSpPr>
        <p:spPr>
          <a:xfrm>
            <a:off x="4907700" y="56264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6" name="Google Shape;196;p16"/>
          <p:cNvSpPr/>
          <p:nvPr/>
        </p:nvSpPr>
        <p:spPr>
          <a:xfrm>
            <a:off x="1252200" y="562637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16"/>
          <p:cNvSpPr/>
          <p:nvPr/>
        </p:nvSpPr>
        <p:spPr>
          <a:xfrm>
            <a:off x="3079950" y="68702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p16"/>
          <p:cNvSpPr/>
          <p:nvPr/>
        </p:nvSpPr>
        <p:spPr>
          <a:xfrm>
            <a:off x="1252200" y="69093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p16"/>
          <p:cNvSpPr/>
          <p:nvPr/>
        </p:nvSpPr>
        <p:spPr>
          <a:xfrm>
            <a:off x="3079950" y="81141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0" name="Google Shape;200;p16"/>
          <p:cNvSpPr/>
          <p:nvPr/>
        </p:nvSpPr>
        <p:spPr>
          <a:xfrm>
            <a:off x="4907700" y="81141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1" name="Google Shape;201;p16"/>
          <p:cNvSpPr/>
          <p:nvPr/>
        </p:nvSpPr>
        <p:spPr>
          <a:xfrm>
            <a:off x="4907700" y="687027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2" name="Google Shape;202;p16"/>
          <p:cNvSpPr/>
          <p:nvPr/>
        </p:nvSpPr>
        <p:spPr>
          <a:xfrm>
            <a:off x="1252200" y="8114125"/>
            <a:ext cx="1387200" cy="1063800"/>
          </a:xfrm>
          <a:prstGeom prst="rect">
            <a:avLst/>
          </a:prstGeom>
          <a:solidFill>
            <a:srgbClr val="CBD96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Escreva aqui</a:t>
            </a:r>
            <a:endParaRPr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6625" y="41955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17"/>
          <p:cNvSpPr/>
          <p:nvPr/>
        </p:nvSpPr>
        <p:spPr>
          <a:xfrm>
            <a:off x="0" y="393291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7"/>
          <p:cNvSpPr txBox="1"/>
          <p:nvPr/>
        </p:nvSpPr>
        <p:spPr>
          <a:xfrm>
            <a:off x="446400" y="393250"/>
            <a:ext cx="66672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2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GUT</a:t>
            </a:r>
            <a:endParaRPr sz="22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Ferramenta editável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0" name="Google Shape;210;p17"/>
          <p:cNvSpPr/>
          <p:nvPr/>
        </p:nvSpPr>
        <p:spPr>
          <a:xfrm>
            <a:off x="2195250" y="2601554"/>
            <a:ext cx="6423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139500" y="403140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3769188" y="4031400"/>
            <a:ext cx="3638400" cy="36384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4132852" y="2601579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214" name="Google Shape;214;p17"/>
          <p:cNvGraphicFramePr/>
          <p:nvPr/>
        </p:nvGraphicFramePr>
        <p:xfrm>
          <a:off x="952500" y="2164700"/>
          <a:ext cx="5655000" cy="7094425"/>
        </p:xfrm>
        <a:graphic>
          <a:graphicData uri="http://schemas.openxmlformats.org/drawingml/2006/table">
            <a:tbl>
              <a:tblPr>
                <a:noFill/>
                <a:tableStyleId>{55393E1A-6F87-4BFA-A33F-E3E5EBB03FF3}</a:tableStyleId>
              </a:tblPr>
              <a:tblGrid>
                <a:gridCol w="188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3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Gravidade</a:t>
                      </a:r>
                      <a:endParaRPr sz="1600" b="1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Urgência</a:t>
                      </a:r>
                      <a:endParaRPr sz="1600" b="1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pt-BR" sz="1600" b="1">
                          <a:solidFill>
                            <a:srgbClr val="2D348A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Tendência</a:t>
                      </a:r>
                      <a:endParaRPr sz="1600" b="1">
                        <a:solidFill>
                          <a:srgbClr val="2D348A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2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2D348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" name="Google Shape;215;p17"/>
          <p:cNvSpPr/>
          <p:nvPr/>
        </p:nvSpPr>
        <p:spPr>
          <a:xfrm>
            <a:off x="2221652" y="2601541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" name="Google Shape;216;p17"/>
          <p:cNvGrpSpPr/>
          <p:nvPr/>
        </p:nvGrpSpPr>
        <p:grpSpPr>
          <a:xfrm>
            <a:off x="2337343" y="2679678"/>
            <a:ext cx="358069" cy="317995"/>
            <a:chOff x="3584280" y="3699191"/>
            <a:chExt cx="358069" cy="317995"/>
          </a:xfrm>
        </p:grpSpPr>
        <p:sp>
          <p:nvSpPr>
            <p:cNvPr id="217" name="Google Shape;217;p17"/>
            <p:cNvSpPr/>
            <p:nvPr/>
          </p:nvSpPr>
          <p:spPr>
            <a:xfrm>
              <a:off x="3584280" y="3699191"/>
              <a:ext cx="358069" cy="317995"/>
            </a:xfrm>
            <a:custGeom>
              <a:avLst/>
              <a:gdLst/>
              <a:ahLst/>
              <a:cxnLst/>
              <a:rect l="l" t="t" r="r" b="b"/>
              <a:pathLst>
                <a:path w="11276" h="10014" extrusionOk="0">
                  <a:moveTo>
                    <a:pt x="5644" y="1"/>
                  </a:moveTo>
                  <a:cubicBezTo>
                    <a:pt x="5203" y="1"/>
                    <a:pt x="4810" y="227"/>
                    <a:pt x="4596" y="620"/>
                  </a:cubicBezTo>
                  <a:lnTo>
                    <a:pt x="822" y="7168"/>
                  </a:lnTo>
                  <a:cubicBezTo>
                    <a:pt x="774" y="7240"/>
                    <a:pt x="798" y="7347"/>
                    <a:pt x="881" y="7395"/>
                  </a:cubicBezTo>
                  <a:cubicBezTo>
                    <a:pt x="903" y="7406"/>
                    <a:pt x="929" y="7411"/>
                    <a:pt x="955" y="7411"/>
                  </a:cubicBezTo>
                  <a:cubicBezTo>
                    <a:pt x="1012" y="7411"/>
                    <a:pt x="1071" y="7384"/>
                    <a:pt x="1096" y="7335"/>
                  </a:cubicBezTo>
                  <a:lnTo>
                    <a:pt x="4882" y="787"/>
                  </a:lnTo>
                  <a:cubicBezTo>
                    <a:pt x="5049" y="513"/>
                    <a:pt x="5322" y="346"/>
                    <a:pt x="5644" y="346"/>
                  </a:cubicBezTo>
                  <a:cubicBezTo>
                    <a:pt x="5953" y="346"/>
                    <a:pt x="6239" y="513"/>
                    <a:pt x="6394" y="787"/>
                  </a:cubicBezTo>
                  <a:lnTo>
                    <a:pt x="10775" y="8359"/>
                  </a:lnTo>
                  <a:cubicBezTo>
                    <a:pt x="10942" y="8621"/>
                    <a:pt x="10942" y="8954"/>
                    <a:pt x="10775" y="9240"/>
                  </a:cubicBezTo>
                  <a:cubicBezTo>
                    <a:pt x="10609" y="9502"/>
                    <a:pt x="10323" y="9669"/>
                    <a:pt x="10013" y="9669"/>
                  </a:cubicBezTo>
                  <a:lnTo>
                    <a:pt x="1262" y="9669"/>
                  </a:lnTo>
                  <a:cubicBezTo>
                    <a:pt x="953" y="9669"/>
                    <a:pt x="667" y="9502"/>
                    <a:pt x="500" y="9240"/>
                  </a:cubicBezTo>
                  <a:cubicBezTo>
                    <a:pt x="346" y="8966"/>
                    <a:pt x="346" y="8645"/>
                    <a:pt x="500" y="8359"/>
                  </a:cubicBezTo>
                  <a:lnTo>
                    <a:pt x="774" y="7895"/>
                  </a:lnTo>
                  <a:cubicBezTo>
                    <a:pt x="822" y="7823"/>
                    <a:pt x="786" y="7716"/>
                    <a:pt x="715" y="7668"/>
                  </a:cubicBezTo>
                  <a:cubicBezTo>
                    <a:pt x="693" y="7657"/>
                    <a:pt x="667" y="7652"/>
                    <a:pt x="641" y="7652"/>
                  </a:cubicBezTo>
                  <a:cubicBezTo>
                    <a:pt x="583" y="7652"/>
                    <a:pt x="521" y="7679"/>
                    <a:pt x="488" y="7728"/>
                  </a:cubicBezTo>
                  <a:lnTo>
                    <a:pt x="227" y="8192"/>
                  </a:lnTo>
                  <a:cubicBezTo>
                    <a:pt x="0" y="8561"/>
                    <a:pt x="0" y="9026"/>
                    <a:pt x="227" y="9395"/>
                  </a:cubicBezTo>
                  <a:cubicBezTo>
                    <a:pt x="441" y="9776"/>
                    <a:pt x="834" y="10014"/>
                    <a:pt x="1262" y="10014"/>
                  </a:cubicBezTo>
                  <a:lnTo>
                    <a:pt x="10013" y="10014"/>
                  </a:lnTo>
                  <a:cubicBezTo>
                    <a:pt x="10442" y="10014"/>
                    <a:pt x="10847" y="9788"/>
                    <a:pt x="11061" y="9395"/>
                  </a:cubicBezTo>
                  <a:cubicBezTo>
                    <a:pt x="11276" y="9026"/>
                    <a:pt x="11276" y="8585"/>
                    <a:pt x="11061" y="8192"/>
                  </a:cubicBezTo>
                  <a:lnTo>
                    <a:pt x="6680" y="620"/>
                  </a:lnTo>
                  <a:cubicBezTo>
                    <a:pt x="6453" y="251"/>
                    <a:pt x="6072" y="1"/>
                    <a:pt x="5644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3613400" y="3727167"/>
              <a:ext cx="299831" cy="261661"/>
            </a:xfrm>
            <a:custGeom>
              <a:avLst/>
              <a:gdLst/>
              <a:ahLst/>
              <a:cxnLst/>
              <a:rect l="l" t="t" r="r" b="b"/>
              <a:pathLst>
                <a:path w="9442" h="8240" extrusionOk="0">
                  <a:moveTo>
                    <a:pt x="4727" y="358"/>
                  </a:moveTo>
                  <a:lnTo>
                    <a:pt x="9085" y="7907"/>
                  </a:lnTo>
                  <a:lnTo>
                    <a:pt x="381" y="7907"/>
                  </a:lnTo>
                  <a:lnTo>
                    <a:pt x="4727" y="358"/>
                  </a:lnTo>
                  <a:close/>
                  <a:moveTo>
                    <a:pt x="4727" y="1"/>
                  </a:moveTo>
                  <a:cubicBezTo>
                    <a:pt x="4608" y="1"/>
                    <a:pt x="4501" y="60"/>
                    <a:pt x="4441" y="168"/>
                  </a:cubicBezTo>
                  <a:lnTo>
                    <a:pt x="60" y="7740"/>
                  </a:lnTo>
                  <a:cubicBezTo>
                    <a:pt x="0" y="7847"/>
                    <a:pt x="0" y="7966"/>
                    <a:pt x="60" y="8073"/>
                  </a:cubicBezTo>
                  <a:cubicBezTo>
                    <a:pt x="119" y="8192"/>
                    <a:pt x="226" y="8240"/>
                    <a:pt x="345" y="8240"/>
                  </a:cubicBezTo>
                  <a:lnTo>
                    <a:pt x="9096" y="8240"/>
                  </a:lnTo>
                  <a:cubicBezTo>
                    <a:pt x="9216" y="8240"/>
                    <a:pt x="9323" y="8180"/>
                    <a:pt x="9382" y="8073"/>
                  </a:cubicBezTo>
                  <a:cubicBezTo>
                    <a:pt x="9442" y="7966"/>
                    <a:pt x="9442" y="7847"/>
                    <a:pt x="9382" y="7740"/>
                  </a:cubicBezTo>
                  <a:lnTo>
                    <a:pt x="5001" y="168"/>
                  </a:lnTo>
                  <a:cubicBezTo>
                    <a:pt x="4941" y="60"/>
                    <a:pt x="4846" y="1"/>
                    <a:pt x="4727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7"/>
            <p:cNvSpPr/>
            <p:nvPr/>
          </p:nvSpPr>
          <p:spPr>
            <a:xfrm>
              <a:off x="3735879" y="3910171"/>
              <a:ext cx="54873" cy="54841"/>
            </a:xfrm>
            <a:custGeom>
              <a:avLst/>
              <a:gdLst/>
              <a:ahLst/>
              <a:cxnLst/>
              <a:rect l="l" t="t" r="r" b="b"/>
              <a:pathLst>
                <a:path w="1728" h="1727" extrusionOk="0">
                  <a:moveTo>
                    <a:pt x="870" y="322"/>
                  </a:moveTo>
                  <a:cubicBezTo>
                    <a:pt x="1168" y="322"/>
                    <a:pt x="1406" y="572"/>
                    <a:pt x="1406" y="870"/>
                  </a:cubicBezTo>
                  <a:cubicBezTo>
                    <a:pt x="1406" y="1167"/>
                    <a:pt x="1168" y="1405"/>
                    <a:pt x="870" y="1405"/>
                  </a:cubicBezTo>
                  <a:cubicBezTo>
                    <a:pt x="572" y="1405"/>
                    <a:pt x="334" y="1167"/>
                    <a:pt x="334" y="870"/>
                  </a:cubicBezTo>
                  <a:cubicBezTo>
                    <a:pt x="334" y="572"/>
                    <a:pt x="572" y="322"/>
                    <a:pt x="870" y="322"/>
                  </a:cubicBezTo>
                  <a:close/>
                  <a:moveTo>
                    <a:pt x="870" y="0"/>
                  </a:moveTo>
                  <a:cubicBezTo>
                    <a:pt x="394" y="0"/>
                    <a:pt x="1" y="393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3"/>
                    <a:pt x="1346" y="0"/>
                    <a:pt x="870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7"/>
            <p:cNvSpPr/>
            <p:nvPr/>
          </p:nvSpPr>
          <p:spPr>
            <a:xfrm>
              <a:off x="3738896" y="3788422"/>
              <a:ext cx="49188" cy="114604"/>
            </a:xfrm>
            <a:custGeom>
              <a:avLst/>
              <a:gdLst/>
              <a:ahLst/>
              <a:cxnLst/>
              <a:rect l="l" t="t" r="r" b="b"/>
              <a:pathLst>
                <a:path w="1549" h="3609" extrusionOk="0">
                  <a:moveTo>
                    <a:pt x="572" y="1"/>
                  </a:moveTo>
                  <a:cubicBezTo>
                    <a:pt x="263" y="1"/>
                    <a:pt x="1" y="251"/>
                    <a:pt x="1" y="572"/>
                  </a:cubicBezTo>
                  <a:lnTo>
                    <a:pt x="1" y="3037"/>
                  </a:lnTo>
                  <a:cubicBezTo>
                    <a:pt x="1" y="3346"/>
                    <a:pt x="263" y="3608"/>
                    <a:pt x="572" y="3608"/>
                  </a:cubicBezTo>
                  <a:lnTo>
                    <a:pt x="965" y="3608"/>
                  </a:lnTo>
                  <a:cubicBezTo>
                    <a:pt x="1275" y="3608"/>
                    <a:pt x="1549" y="3358"/>
                    <a:pt x="1549" y="3037"/>
                  </a:cubicBezTo>
                  <a:lnTo>
                    <a:pt x="1549" y="1560"/>
                  </a:lnTo>
                  <a:cubicBezTo>
                    <a:pt x="1549" y="1465"/>
                    <a:pt x="1465" y="1394"/>
                    <a:pt x="1382" y="1394"/>
                  </a:cubicBezTo>
                  <a:cubicBezTo>
                    <a:pt x="1287" y="1394"/>
                    <a:pt x="1215" y="1465"/>
                    <a:pt x="1215" y="1560"/>
                  </a:cubicBezTo>
                  <a:lnTo>
                    <a:pt x="1215" y="3037"/>
                  </a:lnTo>
                  <a:cubicBezTo>
                    <a:pt x="1215" y="3168"/>
                    <a:pt x="1108" y="3275"/>
                    <a:pt x="977" y="3275"/>
                  </a:cubicBezTo>
                  <a:lnTo>
                    <a:pt x="584" y="3275"/>
                  </a:lnTo>
                  <a:cubicBezTo>
                    <a:pt x="453" y="3275"/>
                    <a:pt x="346" y="3168"/>
                    <a:pt x="346" y="3037"/>
                  </a:cubicBezTo>
                  <a:lnTo>
                    <a:pt x="346" y="572"/>
                  </a:lnTo>
                  <a:cubicBezTo>
                    <a:pt x="346" y="441"/>
                    <a:pt x="453" y="334"/>
                    <a:pt x="584" y="334"/>
                  </a:cubicBezTo>
                  <a:lnTo>
                    <a:pt x="977" y="334"/>
                  </a:lnTo>
                  <a:cubicBezTo>
                    <a:pt x="1108" y="334"/>
                    <a:pt x="1215" y="441"/>
                    <a:pt x="1215" y="572"/>
                  </a:cubicBezTo>
                  <a:lnTo>
                    <a:pt x="1215" y="906"/>
                  </a:lnTo>
                  <a:cubicBezTo>
                    <a:pt x="1215" y="989"/>
                    <a:pt x="1287" y="1072"/>
                    <a:pt x="1382" y="1072"/>
                  </a:cubicBezTo>
                  <a:cubicBezTo>
                    <a:pt x="1465" y="1072"/>
                    <a:pt x="1549" y="989"/>
                    <a:pt x="1549" y="906"/>
                  </a:cubicBezTo>
                  <a:lnTo>
                    <a:pt x="1549" y="572"/>
                  </a:lnTo>
                  <a:cubicBezTo>
                    <a:pt x="1549" y="263"/>
                    <a:pt x="1287" y="1"/>
                    <a:pt x="96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1" name="Google Shape;221;p17"/>
          <p:cNvSpPr/>
          <p:nvPr/>
        </p:nvSpPr>
        <p:spPr>
          <a:xfrm>
            <a:off x="4132852" y="2601516"/>
            <a:ext cx="5895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17"/>
          <p:cNvGrpSpPr/>
          <p:nvPr/>
        </p:nvGrpSpPr>
        <p:grpSpPr>
          <a:xfrm>
            <a:off x="4248578" y="2640635"/>
            <a:ext cx="358040" cy="396098"/>
            <a:chOff x="3979435" y="1976585"/>
            <a:chExt cx="345265" cy="349848"/>
          </a:xfrm>
        </p:grpSpPr>
        <p:sp>
          <p:nvSpPr>
            <p:cNvPr id="223" name="Google Shape;223;p17"/>
            <p:cNvSpPr/>
            <p:nvPr/>
          </p:nvSpPr>
          <p:spPr>
            <a:xfrm>
              <a:off x="3979435" y="1976585"/>
              <a:ext cx="345265" cy="349848"/>
            </a:xfrm>
            <a:custGeom>
              <a:avLst/>
              <a:gdLst/>
              <a:ahLst/>
              <a:cxnLst/>
              <a:rect l="l" t="t" r="r" b="b"/>
              <a:pathLst>
                <a:path w="10848" h="10992" extrusionOk="0">
                  <a:moveTo>
                    <a:pt x="6632" y="322"/>
                  </a:moveTo>
                  <a:cubicBezTo>
                    <a:pt x="6859" y="322"/>
                    <a:pt x="7013" y="501"/>
                    <a:pt x="7013" y="715"/>
                  </a:cubicBezTo>
                  <a:cubicBezTo>
                    <a:pt x="7013" y="929"/>
                    <a:pt x="6835" y="1096"/>
                    <a:pt x="6632" y="1096"/>
                  </a:cubicBezTo>
                  <a:lnTo>
                    <a:pt x="4906" y="1096"/>
                  </a:lnTo>
                  <a:cubicBezTo>
                    <a:pt x="4680" y="1096"/>
                    <a:pt x="4513" y="918"/>
                    <a:pt x="4513" y="715"/>
                  </a:cubicBezTo>
                  <a:cubicBezTo>
                    <a:pt x="4513" y="489"/>
                    <a:pt x="4692" y="322"/>
                    <a:pt x="4906" y="322"/>
                  </a:cubicBezTo>
                  <a:close/>
                  <a:moveTo>
                    <a:pt x="5966" y="1429"/>
                  </a:moveTo>
                  <a:lnTo>
                    <a:pt x="5966" y="1965"/>
                  </a:lnTo>
                  <a:lnTo>
                    <a:pt x="5561" y="1965"/>
                  </a:lnTo>
                  <a:lnTo>
                    <a:pt x="5561" y="1429"/>
                  </a:lnTo>
                  <a:close/>
                  <a:moveTo>
                    <a:pt x="5775" y="2289"/>
                  </a:moveTo>
                  <a:cubicBezTo>
                    <a:pt x="6988" y="2289"/>
                    <a:pt x="8193" y="2825"/>
                    <a:pt x="9026" y="3835"/>
                  </a:cubicBezTo>
                  <a:cubicBezTo>
                    <a:pt x="10466" y="5620"/>
                    <a:pt x="10204" y="8276"/>
                    <a:pt x="8407" y="9728"/>
                  </a:cubicBezTo>
                  <a:cubicBezTo>
                    <a:pt x="7623" y="10362"/>
                    <a:pt x="6686" y="10670"/>
                    <a:pt x="5757" y="10670"/>
                  </a:cubicBezTo>
                  <a:cubicBezTo>
                    <a:pt x="4540" y="10670"/>
                    <a:pt x="3337" y="10141"/>
                    <a:pt x="2513" y="9121"/>
                  </a:cubicBezTo>
                  <a:cubicBezTo>
                    <a:pt x="429" y="6561"/>
                    <a:pt x="2001" y="2715"/>
                    <a:pt x="5251" y="2322"/>
                  </a:cubicBezTo>
                  <a:cubicBezTo>
                    <a:pt x="5425" y="2300"/>
                    <a:pt x="5601" y="2289"/>
                    <a:pt x="5775" y="2289"/>
                  </a:cubicBezTo>
                  <a:close/>
                  <a:moveTo>
                    <a:pt x="4906" y="1"/>
                  </a:moveTo>
                  <a:cubicBezTo>
                    <a:pt x="4501" y="1"/>
                    <a:pt x="4192" y="322"/>
                    <a:pt x="4192" y="715"/>
                  </a:cubicBezTo>
                  <a:cubicBezTo>
                    <a:pt x="4192" y="1108"/>
                    <a:pt x="4513" y="1429"/>
                    <a:pt x="4906" y="1429"/>
                  </a:cubicBezTo>
                  <a:lnTo>
                    <a:pt x="5239" y="1429"/>
                  </a:lnTo>
                  <a:lnTo>
                    <a:pt x="5239" y="1989"/>
                  </a:lnTo>
                  <a:cubicBezTo>
                    <a:pt x="1727" y="2394"/>
                    <a:pt x="1" y="6561"/>
                    <a:pt x="2263" y="9323"/>
                  </a:cubicBezTo>
                  <a:cubicBezTo>
                    <a:pt x="3160" y="10423"/>
                    <a:pt x="4463" y="10991"/>
                    <a:pt x="5774" y="10991"/>
                  </a:cubicBezTo>
                  <a:cubicBezTo>
                    <a:pt x="6777" y="10991"/>
                    <a:pt x="7785" y="10659"/>
                    <a:pt x="8621" y="9978"/>
                  </a:cubicBezTo>
                  <a:cubicBezTo>
                    <a:pt x="10550" y="8407"/>
                    <a:pt x="10847" y="5549"/>
                    <a:pt x="9264" y="3632"/>
                  </a:cubicBezTo>
                  <a:cubicBezTo>
                    <a:pt x="8490" y="2680"/>
                    <a:pt x="7406" y="2120"/>
                    <a:pt x="6287" y="1989"/>
                  </a:cubicBezTo>
                  <a:lnTo>
                    <a:pt x="6287" y="1429"/>
                  </a:lnTo>
                  <a:lnTo>
                    <a:pt x="6632" y="1429"/>
                  </a:lnTo>
                  <a:cubicBezTo>
                    <a:pt x="7037" y="1429"/>
                    <a:pt x="7347" y="1096"/>
                    <a:pt x="7347" y="715"/>
                  </a:cubicBezTo>
                  <a:cubicBezTo>
                    <a:pt x="7347" y="310"/>
                    <a:pt x="7013" y="1"/>
                    <a:pt x="6632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7"/>
            <p:cNvSpPr/>
            <p:nvPr/>
          </p:nvSpPr>
          <p:spPr>
            <a:xfrm>
              <a:off x="4044236" y="2176685"/>
              <a:ext cx="144783" cy="123077"/>
            </a:xfrm>
            <a:custGeom>
              <a:avLst/>
              <a:gdLst/>
              <a:ahLst/>
              <a:cxnLst/>
              <a:rect l="l" t="t" r="r" b="b"/>
              <a:pathLst>
                <a:path w="4549" h="3867" extrusionOk="0">
                  <a:moveTo>
                    <a:pt x="203" y="0"/>
                  </a:moveTo>
                  <a:cubicBezTo>
                    <a:pt x="108" y="0"/>
                    <a:pt x="36" y="84"/>
                    <a:pt x="36" y="167"/>
                  </a:cubicBezTo>
                  <a:cubicBezTo>
                    <a:pt x="36" y="215"/>
                    <a:pt x="1" y="977"/>
                    <a:pt x="405" y="1822"/>
                  </a:cubicBezTo>
                  <a:cubicBezTo>
                    <a:pt x="667" y="2346"/>
                    <a:pt x="1048" y="2798"/>
                    <a:pt x="1525" y="3143"/>
                  </a:cubicBezTo>
                  <a:cubicBezTo>
                    <a:pt x="2186" y="3633"/>
                    <a:pt x="2944" y="3867"/>
                    <a:pt x="3694" y="3867"/>
                  </a:cubicBezTo>
                  <a:cubicBezTo>
                    <a:pt x="3929" y="3867"/>
                    <a:pt x="4164" y="3844"/>
                    <a:pt x="4394" y="3798"/>
                  </a:cubicBezTo>
                  <a:cubicBezTo>
                    <a:pt x="4489" y="3786"/>
                    <a:pt x="4549" y="3691"/>
                    <a:pt x="4537" y="3608"/>
                  </a:cubicBezTo>
                  <a:cubicBezTo>
                    <a:pt x="4526" y="3543"/>
                    <a:pt x="4446" y="3487"/>
                    <a:pt x="4368" y="3487"/>
                  </a:cubicBezTo>
                  <a:cubicBezTo>
                    <a:pt x="4361" y="3487"/>
                    <a:pt x="4354" y="3488"/>
                    <a:pt x="4346" y="3489"/>
                  </a:cubicBezTo>
                  <a:cubicBezTo>
                    <a:pt x="4139" y="3526"/>
                    <a:pt x="3932" y="3545"/>
                    <a:pt x="3725" y="3545"/>
                  </a:cubicBezTo>
                  <a:cubicBezTo>
                    <a:pt x="3018" y="3545"/>
                    <a:pt x="2326" y="3324"/>
                    <a:pt x="1727" y="2882"/>
                  </a:cubicBezTo>
                  <a:cubicBezTo>
                    <a:pt x="275" y="1810"/>
                    <a:pt x="370" y="167"/>
                    <a:pt x="370" y="167"/>
                  </a:cubicBezTo>
                  <a:cubicBezTo>
                    <a:pt x="370" y="84"/>
                    <a:pt x="298" y="0"/>
                    <a:pt x="20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7"/>
            <p:cNvSpPr/>
            <p:nvPr/>
          </p:nvSpPr>
          <p:spPr>
            <a:xfrm>
              <a:off x="4046910" y="2065957"/>
              <a:ext cx="204269" cy="100893"/>
            </a:xfrm>
            <a:custGeom>
              <a:avLst/>
              <a:gdLst/>
              <a:ahLst/>
              <a:cxnLst/>
              <a:rect l="l" t="t" r="r" b="b"/>
              <a:pathLst>
                <a:path w="6418" h="3170" extrusionOk="0">
                  <a:moveTo>
                    <a:pt x="3655" y="1"/>
                  </a:moveTo>
                  <a:cubicBezTo>
                    <a:pt x="1971" y="1"/>
                    <a:pt x="367" y="1170"/>
                    <a:pt x="12" y="3003"/>
                  </a:cubicBezTo>
                  <a:cubicBezTo>
                    <a:pt x="0" y="3086"/>
                    <a:pt x="71" y="3170"/>
                    <a:pt x="179" y="3170"/>
                  </a:cubicBezTo>
                  <a:cubicBezTo>
                    <a:pt x="250" y="3170"/>
                    <a:pt x="333" y="3110"/>
                    <a:pt x="345" y="3039"/>
                  </a:cubicBezTo>
                  <a:cubicBezTo>
                    <a:pt x="667" y="1358"/>
                    <a:pt x="2122" y="299"/>
                    <a:pt x="3652" y="299"/>
                  </a:cubicBezTo>
                  <a:cubicBezTo>
                    <a:pt x="4332" y="299"/>
                    <a:pt x="5027" y="509"/>
                    <a:pt x="5644" y="967"/>
                  </a:cubicBezTo>
                  <a:cubicBezTo>
                    <a:pt x="5822" y="1098"/>
                    <a:pt x="5965" y="1241"/>
                    <a:pt x="6120" y="1396"/>
                  </a:cubicBezTo>
                  <a:cubicBezTo>
                    <a:pt x="6155" y="1431"/>
                    <a:pt x="6208" y="1454"/>
                    <a:pt x="6257" y="1454"/>
                  </a:cubicBezTo>
                  <a:cubicBezTo>
                    <a:pt x="6290" y="1454"/>
                    <a:pt x="6322" y="1443"/>
                    <a:pt x="6346" y="1419"/>
                  </a:cubicBezTo>
                  <a:cubicBezTo>
                    <a:pt x="6406" y="1360"/>
                    <a:pt x="6417" y="1253"/>
                    <a:pt x="6358" y="1193"/>
                  </a:cubicBezTo>
                  <a:cubicBezTo>
                    <a:pt x="6191" y="1027"/>
                    <a:pt x="6025" y="860"/>
                    <a:pt x="5834" y="729"/>
                  </a:cubicBezTo>
                  <a:cubicBezTo>
                    <a:pt x="5159" y="229"/>
                    <a:pt x="4399" y="1"/>
                    <a:pt x="365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7"/>
            <p:cNvSpPr/>
            <p:nvPr/>
          </p:nvSpPr>
          <p:spPr>
            <a:xfrm>
              <a:off x="4195735" y="2118027"/>
              <a:ext cx="84247" cy="174224"/>
            </a:xfrm>
            <a:custGeom>
              <a:avLst/>
              <a:gdLst/>
              <a:ahLst/>
              <a:cxnLst/>
              <a:rect l="l" t="t" r="r" b="b"/>
              <a:pathLst>
                <a:path w="2647" h="5474" extrusionOk="0">
                  <a:moveTo>
                    <a:pt x="1952" y="0"/>
                  </a:moveTo>
                  <a:cubicBezTo>
                    <a:pt x="1920" y="0"/>
                    <a:pt x="1888" y="11"/>
                    <a:pt x="1861" y="33"/>
                  </a:cubicBezTo>
                  <a:cubicBezTo>
                    <a:pt x="1789" y="81"/>
                    <a:pt x="1753" y="176"/>
                    <a:pt x="1813" y="260"/>
                  </a:cubicBezTo>
                  <a:cubicBezTo>
                    <a:pt x="2158" y="795"/>
                    <a:pt x="2325" y="1403"/>
                    <a:pt x="2325" y="2046"/>
                  </a:cubicBezTo>
                  <a:cubicBezTo>
                    <a:pt x="2325" y="3451"/>
                    <a:pt x="1432" y="4689"/>
                    <a:pt x="182" y="5165"/>
                  </a:cubicBezTo>
                  <a:cubicBezTo>
                    <a:pt x="1" y="5229"/>
                    <a:pt x="67" y="5474"/>
                    <a:pt x="237" y="5474"/>
                  </a:cubicBezTo>
                  <a:cubicBezTo>
                    <a:pt x="257" y="5474"/>
                    <a:pt x="278" y="5470"/>
                    <a:pt x="301" y="5463"/>
                  </a:cubicBezTo>
                  <a:cubicBezTo>
                    <a:pt x="1682" y="4927"/>
                    <a:pt x="2646" y="3593"/>
                    <a:pt x="2646" y="2022"/>
                  </a:cubicBezTo>
                  <a:cubicBezTo>
                    <a:pt x="2646" y="1343"/>
                    <a:pt x="2456" y="653"/>
                    <a:pt x="2087" y="81"/>
                  </a:cubicBezTo>
                  <a:cubicBezTo>
                    <a:pt x="2057" y="29"/>
                    <a:pt x="2004" y="0"/>
                    <a:pt x="1952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7"/>
            <p:cNvSpPr/>
            <p:nvPr/>
          </p:nvSpPr>
          <p:spPr>
            <a:xfrm>
              <a:off x="4109037" y="2161153"/>
              <a:ext cx="81510" cy="55348"/>
            </a:xfrm>
            <a:custGeom>
              <a:avLst/>
              <a:gdLst/>
              <a:ahLst/>
              <a:cxnLst/>
              <a:rect l="l" t="t" r="r" b="b"/>
              <a:pathLst>
                <a:path w="2561" h="1739" extrusionOk="0">
                  <a:moveTo>
                    <a:pt x="1691" y="333"/>
                  </a:moveTo>
                  <a:cubicBezTo>
                    <a:pt x="1965" y="333"/>
                    <a:pt x="2144" y="655"/>
                    <a:pt x="1965" y="881"/>
                  </a:cubicBezTo>
                  <a:cubicBezTo>
                    <a:pt x="1900" y="968"/>
                    <a:pt x="1790" y="1020"/>
                    <a:pt x="1682" y="1020"/>
                  </a:cubicBezTo>
                  <a:cubicBezTo>
                    <a:pt x="1613" y="1020"/>
                    <a:pt x="1545" y="999"/>
                    <a:pt x="1489" y="953"/>
                  </a:cubicBezTo>
                  <a:cubicBezTo>
                    <a:pt x="1215" y="762"/>
                    <a:pt x="1370" y="333"/>
                    <a:pt x="1691" y="333"/>
                  </a:cubicBezTo>
                  <a:close/>
                  <a:moveTo>
                    <a:pt x="1691" y="0"/>
                  </a:moveTo>
                  <a:cubicBezTo>
                    <a:pt x="1584" y="0"/>
                    <a:pt x="1334" y="36"/>
                    <a:pt x="1156" y="274"/>
                  </a:cubicBezTo>
                  <a:cubicBezTo>
                    <a:pt x="1025" y="453"/>
                    <a:pt x="989" y="655"/>
                    <a:pt x="1048" y="845"/>
                  </a:cubicBezTo>
                  <a:lnTo>
                    <a:pt x="132" y="1441"/>
                  </a:lnTo>
                  <a:cubicBezTo>
                    <a:pt x="1" y="1536"/>
                    <a:pt x="60" y="1738"/>
                    <a:pt x="215" y="1738"/>
                  </a:cubicBezTo>
                  <a:cubicBezTo>
                    <a:pt x="310" y="1738"/>
                    <a:pt x="263" y="1726"/>
                    <a:pt x="1215" y="1131"/>
                  </a:cubicBezTo>
                  <a:cubicBezTo>
                    <a:pt x="1347" y="1275"/>
                    <a:pt x="1521" y="1344"/>
                    <a:pt x="1693" y="1344"/>
                  </a:cubicBezTo>
                  <a:cubicBezTo>
                    <a:pt x="1893" y="1344"/>
                    <a:pt x="2093" y="1251"/>
                    <a:pt x="2227" y="1072"/>
                  </a:cubicBezTo>
                  <a:cubicBezTo>
                    <a:pt x="2560" y="631"/>
                    <a:pt x="2251" y="0"/>
                    <a:pt x="1691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4157160" y="2083080"/>
              <a:ext cx="10662" cy="29218"/>
            </a:xfrm>
            <a:custGeom>
              <a:avLst/>
              <a:gdLst/>
              <a:ahLst/>
              <a:cxnLst/>
              <a:rect l="l" t="t" r="r" b="b"/>
              <a:pathLst>
                <a:path w="335" h="918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762"/>
                  </a:lnTo>
                  <a:cubicBezTo>
                    <a:pt x="1" y="846"/>
                    <a:pt x="72" y="917"/>
                    <a:pt x="167" y="917"/>
                  </a:cubicBezTo>
                  <a:cubicBezTo>
                    <a:pt x="275" y="917"/>
                    <a:pt x="334" y="846"/>
                    <a:pt x="334" y="762"/>
                  </a:cubicBezTo>
                  <a:lnTo>
                    <a:pt x="334" y="167"/>
                  </a:lnTo>
                  <a:cubicBezTo>
                    <a:pt x="334" y="72"/>
                    <a:pt x="263" y="0"/>
                    <a:pt x="167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7"/>
            <p:cNvSpPr/>
            <p:nvPr/>
          </p:nvSpPr>
          <p:spPr>
            <a:xfrm>
              <a:off x="4109419" y="2096034"/>
              <a:ext cx="21261" cy="26862"/>
            </a:xfrm>
            <a:custGeom>
              <a:avLst/>
              <a:gdLst/>
              <a:ahLst/>
              <a:cxnLst/>
              <a:rect l="l" t="t" r="r" b="b"/>
              <a:pathLst>
                <a:path w="668" h="844" extrusionOk="0">
                  <a:moveTo>
                    <a:pt x="183" y="0"/>
                  </a:moveTo>
                  <a:cubicBezTo>
                    <a:pt x="156" y="0"/>
                    <a:pt x="130" y="7"/>
                    <a:pt x="108" y="22"/>
                  </a:cubicBezTo>
                  <a:cubicBezTo>
                    <a:pt x="36" y="70"/>
                    <a:pt x="1" y="177"/>
                    <a:pt x="48" y="248"/>
                  </a:cubicBezTo>
                  <a:lnTo>
                    <a:pt x="346" y="772"/>
                  </a:lnTo>
                  <a:cubicBezTo>
                    <a:pt x="393" y="808"/>
                    <a:pt x="429" y="844"/>
                    <a:pt x="489" y="844"/>
                  </a:cubicBezTo>
                  <a:cubicBezTo>
                    <a:pt x="524" y="844"/>
                    <a:pt x="548" y="844"/>
                    <a:pt x="572" y="832"/>
                  </a:cubicBezTo>
                  <a:cubicBezTo>
                    <a:pt x="643" y="784"/>
                    <a:pt x="667" y="677"/>
                    <a:pt x="632" y="605"/>
                  </a:cubicBezTo>
                  <a:lnTo>
                    <a:pt x="334" y="82"/>
                  </a:lnTo>
                  <a:cubicBezTo>
                    <a:pt x="301" y="33"/>
                    <a:pt x="241" y="0"/>
                    <a:pt x="18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7"/>
            <p:cNvSpPr/>
            <p:nvPr/>
          </p:nvSpPr>
          <p:spPr>
            <a:xfrm>
              <a:off x="4074950" y="2130121"/>
              <a:ext cx="28454" cy="19669"/>
            </a:xfrm>
            <a:custGeom>
              <a:avLst/>
              <a:gdLst/>
              <a:ahLst/>
              <a:cxnLst/>
              <a:rect l="l" t="t" r="r" b="b"/>
              <a:pathLst>
                <a:path w="894" h="618" extrusionOk="0">
                  <a:moveTo>
                    <a:pt x="188" y="1"/>
                  </a:moveTo>
                  <a:cubicBezTo>
                    <a:pt x="130" y="1"/>
                    <a:pt x="72" y="33"/>
                    <a:pt x="48" y="82"/>
                  </a:cubicBezTo>
                  <a:cubicBezTo>
                    <a:pt x="0" y="154"/>
                    <a:pt x="24" y="261"/>
                    <a:pt x="107" y="308"/>
                  </a:cubicBezTo>
                  <a:lnTo>
                    <a:pt x="619" y="606"/>
                  </a:lnTo>
                  <a:cubicBezTo>
                    <a:pt x="655" y="618"/>
                    <a:pt x="679" y="618"/>
                    <a:pt x="703" y="618"/>
                  </a:cubicBezTo>
                  <a:cubicBezTo>
                    <a:pt x="762" y="618"/>
                    <a:pt x="798" y="594"/>
                    <a:pt x="834" y="546"/>
                  </a:cubicBezTo>
                  <a:cubicBezTo>
                    <a:pt x="893" y="475"/>
                    <a:pt x="881" y="368"/>
                    <a:pt x="786" y="320"/>
                  </a:cubicBezTo>
                  <a:lnTo>
                    <a:pt x="262" y="23"/>
                  </a:lnTo>
                  <a:cubicBezTo>
                    <a:pt x="240" y="8"/>
                    <a:pt x="214" y="1"/>
                    <a:pt x="188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7"/>
            <p:cNvSpPr/>
            <p:nvPr/>
          </p:nvSpPr>
          <p:spPr>
            <a:xfrm>
              <a:off x="4063555" y="2177067"/>
              <a:ext cx="29218" cy="10630"/>
            </a:xfrm>
            <a:custGeom>
              <a:avLst/>
              <a:gdLst/>
              <a:ahLst/>
              <a:cxnLst/>
              <a:rect l="l" t="t" r="r" b="b"/>
              <a:pathLst>
                <a:path w="918" h="334" extrusionOk="0">
                  <a:moveTo>
                    <a:pt x="168" y="0"/>
                  </a:moveTo>
                  <a:cubicBezTo>
                    <a:pt x="72" y="0"/>
                    <a:pt x="1" y="83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763" y="334"/>
                  </a:lnTo>
                  <a:cubicBezTo>
                    <a:pt x="846" y="334"/>
                    <a:pt x="918" y="262"/>
                    <a:pt x="918" y="167"/>
                  </a:cubicBezTo>
                  <a:cubicBezTo>
                    <a:pt x="918" y="83"/>
                    <a:pt x="846" y="0"/>
                    <a:pt x="76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7"/>
            <p:cNvSpPr/>
            <p:nvPr/>
          </p:nvSpPr>
          <p:spPr>
            <a:xfrm>
              <a:off x="4073804" y="2215005"/>
              <a:ext cx="29600" cy="20051"/>
            </a:xfrm>
            <a:custGeom>
              <a:avLst/>
              <a:gdLst/>
              <a:ahLst/>
              <a:cxnLst/>
              <a:rect l="l" t="t" r="r" b="b"/>
              <a:pathLst>
                <a:path w="930" h="630" extrusionOk="0">
                  <a:moveTo>
                    <a:pt x="735" y="1"/>
                  </a:moveTo>
                  <a:cubicBezTo>
                    <a:pt x="709" y="1"/>
                    <a:pt x="681" y="8"/>
                    <a:pt x="655" y="23"/>
                  </a:cubicBezTo>
                  <a:lnTo>
                    <a:pt x="143" y="320"/>
                  </a:lnTo>
                  <a:cubicBezTo>
                    <a:pt x="0" y="404"/>
                    <a:pt x="60" y="630"/>
                    <a:pt x="227" y="630"/>
                  </a:cubicBezTo>
                  <a:cubicBezTo>
                    <a:pt x="298" y="630"/>
                    <a:pt x="298" y="606"/>
                    <a:pt x="822" y="308"/>
                  </a:cubicBezTo>
                  <a:cubicBezTo>
                    <a:pt x="893" y="261"/>
                    <a:pt x="929" y="154"/>
                    <a:pt x="881" y="82"/>
                  </a:cubicBezTo>
                  <a:cubicBezTo>
                    <a:pt x="849" y="33"/>
                    <a:pt x="794" y="1"/>
                    <a:pt x="735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7"/>
            <p:cNvSpPr/>
            <p:nvPr/>
          </p:nvSpPr>
          <p:spPr>
            <a:xfrm>
              <a:off x="4109419" y="2242472"/>
              <a:ext cx="21261" cy="26703"/>
            </a:xfrm>
            <a:custGeom>
              <a:avLst/>
              <a:gdLst/>
              <a:ahLst/>
              <a:cxnLst/>
              <a:rect l="l" t="t" r="r" b="b"/>
              <a:pathLst>
                <a:path w="668" h="839" extrusionOk="0">
                  <a:moveTo>
                    <a:pt x="496" y="0"/>
                  </a:moveTo>
                  <a:cubicBezTo>
                    <a:pt x="441" y="0"/>
                    <a:pt x="391" y="27"/>
                    <a:pt x="358" y="76"/>
                  </a:cubicBezTo>
                  <a:lnTo>
                    <a:pt x="60" y="600"/>
                  </a:lnTo>
                  <a:cubicBezTo>
                    <a:pt x="1" y="707"/>
                    <a:pt x="72" y="838"/>
                    <a:pt x="191" y="838"/>
                  </a:cubicBezTo>
                  <a:cubicBezTo>
                    <a:pt x="251" y="838"/>
                    <a:pt x="298" y="815"/>
                    <a:pt x="334" y="767"/>
                  </a:cubicBezTo>
                  <a:lnTo>
                    <a:pt x="632" y="243"/>
                  </a:lnTo>
                  <a:cubicBezTo>
                    <a:pt x="667" y="172"/>
                    <a:pt x="643" y="64"/>
                    <a:pt x="572" y="17"/>
                  </a:cubicBezTo>
                  <a:cubicBezTo>
                    <a:pt x="546" y="6"/>
                    <a:pt x="520" y="0"/>
                    <a:pt x="496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7"/>
            <p:cNvSpPr/>
            <p:nvPr/>
          </p:nvSpPr>
          <p:spPr>
            <a:xfrm>
              <a:off x="4157924" y="2252466"/>
              <a:ext cx="10248" cy="29600"/>
            </a:xfrm>
            <a:custGeom>
              <a:avLst/>
              <a:gdLst/>
              <a:ahLst/>
              <a:cxnLst/>
              <a:rect l="l" t="t" r="r" b="b"/>
              <a:pathLst>
                <a:path w="322" h="930" extrusionOk="0">
                  <a:moveTo>
                    <a:pt x="155" y="0"/>
                  </a:moveTo>
                  <a:cubicBezTo>
                    <a:pt x="72" y="0"/>
                    <a:pt x="1" y="84"/>
                    <a:pt x="1" y="167"/>
                  </a:cubicBezTo>
                  <a:lnTo>
                    <a:pt x="1" y="762"/>
                  </a:lnTo>
                  <a:cubicBezTo>
                    <a:pt x="1" y="858"/>
                    <a:pt x="72" y="929"/>
                    <a:pt x="155" y="929"/>
                  </a:cubicBezTo>
                  <a:cubicBezTo>
                    <a:pt x="251" y="929"/>
                    <a:pt x="322" y="858"/>
                    <a:pt x="322" y="762"/>
                  </a:cubicBezTo>
                  <a:lnTo>
                    <a:pt x="322" y="167"/>
                  </a:lnTo>
                  <a:cubicBezTo>
                    <a:pt x="322" y="84"/>
                    <a:pt x="251" y="0"/>
                    <a:pt x="155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7"/>
            <p:cNvSpPr/>
            <p:nvPr/>
          </p:nvSpPr>
          <p:spPr>
            <a:xfrm>
              <a:off x="4194685" y="2242472"/>
              <a:ext cx="21261" cy="27022"/>
            </a:xfrm>
            <a:custGeom>
              <a:avLst/>
              <a:gdLst/>
              <a:ahLst/>
              <a:cxnLst/>
              <a:rect l="l" t="t" r="r" b="b"/>
              <a:pathLst>
                <a:path w="668" h="849" extrusionOk="0">
                  <a:moveTo>
                    <a:pt x="181" y="0"/>
                  </a:moveTo>
                  <a:cubicBezTo>
                    <a:pt x="155" y="0"/>
                    <a:pt x="130" y="6"/>
                    <a:pt x="108" y="17"/>
                  </a:cubicBezTo>
                  <a:cubicBezTo>
                    <a:pt x="36" y="64"/>
                    <a:pt x="0" y="172"/>
                    <a:pt x="48" y="243"/>
                  </a:cubicBezTo>
                  <a:lnTo>
                    <a:pt x="346" y="767"/>
                  </a:lnTo>
                  <a:cubicBezTo>
                    <a:pt x="378" y="816"/>
                    <a:pt x="428" y="848"/>
                    <a:pt x="487" y="848"/>
                  </a:cubicBezTo>
                  <a:cubicBezTo>
                    <a:pt x="513" y="848"/>
                    <a:pt x="542" y="841"/>
                    <a:pt x="572" y="826"/>
                  </a:cubicBezTo>
                  <a:cubicBezTo>
                    <a:pt x="643" y="779"/>
                    <a:pt x="667" y="672"/>
                    <a:pt x="631" y="600"/>
                  </a:cubicBezTo>
                  <a:lnTo>
                    <a:pt x="334" y="76"/>
                  </a:lnTo>
                  <a:cubicBezTo>
                    <a:pt x="301" y="27"/>
                    <a:pt x="240" y="0"/>
                    <a:pt x="181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7"/>
            <p:cNvSpPr/>
            <p:nvPr/>
          </p:nvSpPr>
          <p:spPr>
            <a:xfrm>
              <a:off x="4222343" y="2215387"/>
              <a:ext cx="27690" cy="19669"/>
            </a:xfrm>
            <a:custGeom>
              <a:avLst/>
              <a:gdLst/>
              <a:ahLst/>
              <a:cxnLst/>
              <a:rect l="l" t="t" r="r" b="b"/>
              <a:pathLst>
                <a:path w="870" h="618" extrusionOk="0">
                  <a:moveTo>
                    <a:pt x="176" y="1"/>
                  </a:moveTo>
                  <a:cubicBezTo>
                    <a:pt x="118" y="1"/>
                    <a:pt x="57" y="33"/>
                    <a:pt x="24" y="82"/>
                  </a:cubicBezTo>
                  <a:cubicBezTo>
                    <a:pt x="1" y="142"/>
                    <a:pt x="13" y="249"/>
                    <a:pt x="96" y="296"/>
                  </a:cubicBezTo>
                  <a:cubicBezTo>
                    <a:pt x="632" y="594"/>
                    <a:pt x="620" y="618"/>
                    <a:pt x="691" y="618"/>
                  </a:cubicBezTo>
                  <a:cubicBezTo>
                    <a:pt x="751" y="618"/>
                    <a:pt x="798" y="594"/>
                    <a:pt x="834" y="546"/>
                  </a:cubicBezTo>
                  <a:cubicBezTo>
                    <a:pt x="870" y="475"/>
                    <a:pt x="846" y="368"/>
                    <a:pt x="775" y="320"/>
                  </a:cubicBezTo>
                  <a:lnTo>
                    <a:pt x="251" y="22"/>
                  </a:lnTo>
                  <a:cubicBezTo>
                    <a:pt x="228" y="8"/>
                    <a:pt x="202" y="1"/>
                    <a:pt x="176" y="1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7"/>
            <p:cNvSpPr/>
            <p:nvPr/>
          </p:nvSpPr>
          <p:spPr>
            <a:xfrm>
              <a:off x="4232941" y="2177067"/>
              <a:ext cx="29600" cy="10630"/>
            </a:xfrm>
            <a:custGeom>
              <a:avLst/>
              <a:gdLst/>
              <a:ahLst/>
              <a:cxnLst/>
              <a:rect l="l" t="t" r="r" b="b"/>
              <a:pathLst>
                <a:path w="930" h="334" extrusionOk="0">
                  <a:moveTo>
                    <a:pt x="168" y="0"/>
                  </a:moveTo>
                  <a:cubicBezTo>
                    <a:pt x="72" y="0"/>
                    <a:pt x="1" y="83"/>
                    <a:pt x="1" y="167"/>
                  </a:cubicBezTo>
                  <a:cubicBezTo>
                    <a:pt x="1" y="262"/>
                    <a:pt x="72" y="334"/>
                    <a:pt x="168" y="334"/>
                  </a:cubicBezTo>
                  <a:lnTo>
                    <a:pt x="763" y="334"/>
                  </a:lnTo>
                  <a:cubicBezTo>
                    <a:pt x="858" y="334"/>
                    <a:pt x="930" y="262"/>
                    <a:pt x="930" y="167"/>
                  </a:cubicBezTo>
                  <a:cubicBezTo>
                    <a:pt x="930" y="83"/>
                    <a:pt x="858" y="0"/>
                    <a:pt x="763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7"/>
            <p:cNvSpPr/>
            <p:nvPr/>
          </p:nvSpPr>
          <p:spPr>
            <a:xfrm>
              <a:off x="4221579" y="2130694"/>
              <a:ext cx="28454" cy="19478"/>
            </a:xfrm>
            <a:custGeom>
              <a:avLst/>
              <a:gdLst/>
              <a:ahLst/>
              <a:cxnLst/>
              <a:rect l="l" t="t" r="r" b="b"/>
              <a:pathLst>
                <a:path w="894" h="612" extrusionOk="0">
                  <a:moveTo>
                    <a:pt x="706" y="0"/>
                  </a:moveTo>
                  <a:cubicBezTo>
                    <a:pt x="679" y="0"/>
                    <a:pt x="654" y="5"/>
                    <a:pt x="632" y="16"/>
                  </a:cubicBezTo>
                  <a:lnTo>
                    <a:pt x="108" y="314"/>
                  </a:lnTo>
                  <a:cubicBezTo>
                    <a:pt x="37" y="362"/>
                    <a:pt x="1" y="469"/>
                    <a:pt x="48" y="540"/>
                  </a:cubicBezTo>
                  <a:cubicBezTo>
                    <a:pt x="96" y="588"/>
                    <a:pt x="144" y="612"/>
                    <a:pt x="203" y="612"/>
                  </a:cubicBezTo>
                  <a:cubicBezTo>
                    <a:pt x="227" y="612"/>
                    <a:pt x="263" y="612"/>
                    <a:pt x="275" y="600"/>
                  </a:cubicBezTo>
                  <a:lnTo>
                    <a:pt x="799" y="302"/>
                  </a:lnTo>
                  <a:cubicBezTo>
                    <a:pt x="870" y="255"/>
                    <a:pt x="894" y="159"/>
                    <a:pt x="858" y="76"/>
                  </a:cubicBezTo>
                  <a:cubicBezTo>
                    <a:pt x="825" y="27"/>
                    <a:pt x="764" y="0"/>
                    <a:pt x="706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7"/>
            <p:cNvSpPr/>
            <p:nvPr/>
          </p:nvSpPr>
          <p:spPr>
            <a:xfrm>
              <a:off x="4194685" y="2095652"/>
              <a:ext cx="20879" cy="26862"/>
            </a:xfrm>
            <a:custGeom>
              <a:avLst/>
              <a:gdLst/>
              <a:ahLst/>
              <a:cxnLst/>
              <a:rect l="l" t="t" r="r" b="b"/>
              <a:pathLst>
                <a:path w="656" h="844" extrusionOk="0">
                  <a:moveTo>
                    <a:pt x="479" y="0"/>
                  </a:moveTo>
                  <a:cubicBezTo>
                    <a:pt x="428" y="0"/>
                    <a:pt x="378" y="33"/>
                    <a:pt x="346" y="82"/>
                  </a:cubicBezTo>
                  <a:lnTo>
                    <a:pt x="48" y="606"/>
                  </a:lnTo>
                  <a:cubicBezTo>
                    <a:pt x="0" y="677"/>
                    <a:pt x="36" y="784"/>
                    <a:pt x="108" y="820"/>
                  </a:cubicBezTo>
                  <a:cubicBezTo>
                    <a:pt x="131" y="844"/>
                    <a:pt x="167" y="844"/>
                    <a:pt x="179" y="844"/>
                  </a:cubicBezTo>
                  <a:cubicBezTo>
                    <a:pt x="239" y="844"/>
                    <a:pt x="286" y="808"/>
                    <a:pt x="310" y="760"/>
                  </a:cubicBezTo>
                  <a:lnTo>
                    <a:pt x="608" y="248"/>
                  </a:lnTo>
                  <a:cubicBezTo>
                    <a:pt x="655" y="165"/>
                    <a:pt x="631" y="70"/>
                    <a:pt x="548" y="22"/>
                  </a:cubicBezTo>
                  <a:cubicBezTo>
                    <a:pt x="526" y="7"/>
                    <a:pt x="502" y="0"/>
                    <a:pt x="479" y="0"/>
                  </a:cubicBezTo>
                  <a:close/>
                </a:path>
              </a:pathLst>
            </a:custGeom>
            <a:solidFill>
              <a:srgbClr val="2D34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" name="Google Shape;240;p17"/>
          <p:cNvSpPr/>
          <p:nvPr/>
        </p:nvSpPr>
        <p:spPr>
          <a:xfrm>
            <a:off x="5928934" y="2601529"/>
            <a:ext cx="642300" cy="4743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41" name="Google Shape;24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9495" y="2720086"/>
            <a:ext cx="321120" cy="237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0e709f-fbca-436e-aebb-b92391a44ea8" xsi:nil="true"/>
    <lcf76f155ced4ddcb4097134ff3c332f xmlns="1d903061-9669-4741-bcf8-93c24065bba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6ACFCC40B40A4FA3D63594ED820B1C" ma:contentTypeVersion="12" ma:contentTypeDescription="Crie um novo documento." ma:contentTypeScope="" ma:versionID="1e42e08e578fb7ebda5c01e340b72e15">
  <xsd:schema xmlns:xsd="http://www.w3.org/2001/XMLSchema" xmlns:xs="http://www.w3.org/2001/XMLSchema" xmlns:p="http://schemas.microsoft.com/office/2006/metadata/properties" xmlns:ns2="1d903061-9669-4741-bcf8-93c24065bba2" xmlns:ns3="8a0e709f-fbca-436e-aebb-b92391a44ea8" targetNamespace="http://schemas.microsoft.com/office/2006/metadata/properties" ma:root="true" ma:fieldsID="845d233755de35ff75ceb713fc0abc0e" ns2:_="" ns3:_="">
    <xsd:import namespace="1d903061-9669-4741-bcf8-93c24065bba2"/>
    <xsd:import namespace="8a0e709f-fbca-436e-aebb-b92391a44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03061-9669-4741-bcf8-93c24065b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8df2ae63-25a9-46ff-85f5-5d532684ba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709f-fbca-436e-aebb-b92391a44ea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0e916cf-b663-4616-a7d8-5856d65c19d5}" ma:internalName="TaxCatchAll" ma:showField="CatchAllData" ma:web="8a0e709f-fbca-436e-aebb-b92391a44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C45C37-1F2F-4800-90B2-0DAC0183BE6B}">
  <ds:schemaRefs>
    <ds:schemaRef ds:uri="http://schemas.microsoft.com/office/2006/metadata/properties"/>
    <ds:schemaRef ds:uri="http://schemas.microsoft.com/office/infopath/2007/PartnerControls"/>
    <ds:schemaRef ds:uri="098ae22d-a6bd-481e-86eb-28b0237a62fd"/>
    <ds:schemaRef ds:uri="b7de8c5f-2519-4ec1-ae93-daff44e72864"/>
  </ds:schemaRefs>
</ds:datastoreItem>
</file>

<file path=customXml/itemProps2.xml><?xml version="1.0" encoding="utf-8"?>
<ds:datastoreItem xmlns:ds="http://schemas.openxmlformats.org/officeDocument/2006/customXml" ds:itemID="{59945E82-469B-4B92-894B-C52A4C2314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2F97D8-70D1-425D-A7A2-3D50B1D9A98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618</Words>
  <Application>Microsoft Office PowerPoint</Application>
  <PresentationFormat>Personalizar</PresentationFormat>
  <Paragraphs>104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Montserrat</vt:lpstr>
      <vt:lpstr>Open Sans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Carolina Beserra Pfeilsticker</dc:creator>
  <cp:lastModifiedBy>Carolina Beserra Pfeilsticker</cp:lastModifiedBy>
  <cp:revision>12</cp:revision>
  <dcterms:modified xsi:type="dcterms:W3CDTF">2024-05-03T18:56:54Z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0x0101007C6ACFCC40B40A4FA3D63594ED820B1C</vt:lpwstr>
  </property>
  <property fmtid="{D5CDD505-2E9C-101B-9397-08002B2CF9AE}" pid="3" name="MediaServiceImageTags">
    <vt:lpwstr/>
  </property>
</Properties>
</file>